
<file path=[Content_Types].xml><?xml version="1.0" encoding="utf-8"?>
<Types xmlns="http://schemas.openxmlformats.org/package/2006/content-types">
  <Default Extension="png" ContentType="image/png"/>
  <Default Extension="svg" ContentType="image/svg+xml"/>
  <Default Extension="m4a" ContentType="audio/mp4"/>
  <Default Extension="jpeg" ContentType="image/jpeg"/>
  <Default Extension="rels" ContentType="application/vnd.openxmlformats-package.relationships+xml"/>
  <Default Extension="xml" ContentType="application/xml"/>
  <Default Extension="fntdata" ContentType="application/x-fontdata"/>
  <Default Extension="wav" ContentType="audio/x-wa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81"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x="18288000" cy="10287000"/>
  <p:notesSz cx="6858000" cy="9144000"/>
  <p:embeddedFontLst>
    <p:embeddedFont>
      <p:font typeface="Calibri" panose="020F0502020204030204" pitchFamily="34" charset="0"/>
      <p:regular r:id="rId27"/>
      <p:bold r:id="rId28"/>
      <p:italic r:id="rId29"/>
      <p:boldItalic r:id="rId30"/>
    </p:embeddedFont>
    <p:embeddedFont>
      <p:font typeface="Paalalabas Wide" panose="020B0604020202020204" charset="0"/>
      <p:regular r:id="rId31"/>
    </p:embeddedFont>
    <p:embeddedFont>
      <p:font typeface="Open Sauce" panose="020B0604020202020204" charset="0"/>
      <p:regular r:id="rId32"/>
    </p:embeddedFont>
    <p:embeddedFont>
      <p:font typeface="Open Sauce Bold" panose="020B0604020202020204" charset="0"/>
      <p:regular r:id="rId33"/>
    </p:embeddedFont>
  </p:embeddedFontLst>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69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2B98B2-2768-4CBA-84C1-53E072573CFF}" type="datetimeFigureOut">
              <a:rPr lang="en-US" smtClean="0"/>
              <a:t>12/19/2022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B0EE01-402E-4EBB-A358-66B8028CF5AC}" type="slidenum">
              <a:rPr lang="en-US" smtClean="0"/>
              <a:t>‹#›</a:t>
            </a:fld>
            <a:endParaRPr lang="en-US"/>
          </a:p>
        </p:txBody>
      </p:sp>
    </p:spTree>
    <p:extLst>
      <p:ext uri="{BB962C8B-B14F-4D97-AF65-F5344CB8AC3E}">
        <p14:creationId xmlns:p14="http://schemas.microsoft.com/office/powerpoint/2010/main" val="2195710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BB0EE01-402E-4EBB-A358-66B8028CF5AC}" type="slidenum">
              <a:rPr lang="en-US" smtClean="0"/>
              <a:t>20</a:t>
            </a:fld>
            <a:endParaRPr lang="en-US"/>
          </a:p>
        </p:txBody>
      </p:sp>
    </p:spTree>
    <p:extLst>
      <p:ext uri="{BB962C8B-B14F-4D97-AF65-F5344CB8AC3E}">
        <p14:creationId xmlns:p14="http://schemas.microsoft.com/office/powerpoint/2010/main" val="2670735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audio" Target="../media/audio1.wav"/><Relationship Id="rId4" Type="http://schemas.openxmlformats.org/officeDocument/2006/relationships/image" Target="../media/image2.png"/><Relationship Id="rId9" Type="http://schemas.openxmlformats.org/officeDocument/2006/relationships/slide" Target="slide2.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7.svg"/><Relationship Id="rId7" Type="http://schemas.openxmlformats.org/officeDocument/2006/relationships/audio" Target="../media/audio1.wav"/><Relationship Id="rId12" Type="http://schemas.openxmlformats.org/officeDocument/2006/relationships/image" Target="../media/image9.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slide" Target="slide3.xml"/><Relationship Id="rId11"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slide" Target="slide9.xml"/><Relationship Id="rId4" Type="http://schemas.openxmlformats.org/officeDocument/2006/relationships/image" Target="../media/image28.png"/><Relationship Id="rId9" Type="http://schemas.openxmlformats.org/officeDocument/2006/relationships/image" Target="../media/image34.svg"/></Relationships>
</file>

<file path=ppt/slides/_rels/slide1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0.svg"/><Relationship Id="rId7"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audio" Target="../media/audio1.wav"/><Relationship Id="rId11" Type="http://schemas.openxmlformats.org/officeDocument/2006/relationships/image" Target="../media/image34.svg"/><Relationship Id="rId5" Type="http://schemas.openxmlformats.org/officeDocument/2006/relationships/slide" Target="slide12.xml"/><Relationship Id="rId10"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slide" Target="slide3.xml"/></Relationships>
</file>

<file path=ppt/slides/_rels/slide1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1.png"/><Relationship Id="rId7"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slide" Target="slide13.xml"/><Relationship Id="rId4" Type="http://schemas.openxmlformats.org/officeDocument/2006/relationships/image" Target="../media/image4.png"/><Relationship Id="rId9" Type="http://schemas.openxmlformats.org/officeDocument/2006/relationships/slide" Target="slide11.xml"/></Relationships>
</file>

<file path=ppt/slides/_rels/slide1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3.png"/><Relationship Id="rId7" Type="http://schemas.openxmlformats.org/officeDocument/2006/relationships/image" Target="../media/image5.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slide" Target="slide14.xml"/><Relationship Id="rId4" Type="http://schemas.openxmlformats.org/officeDocument/2006/relationships/image" Target="../media/image4.png"/><Relationship Id="rId9" Type="http://schemas.openxmlformats.org/officeDocument/2006/relationships/slide" Target="slide12.xml"/></Relationships>
</file>

<file path=ppt/slides/_rels/slide14.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4.png"/><Relationship Id="rId7" Type="http://schemas.openxmlformats.org/officeDocument/2006/relationships/image" Target="../media/image9.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audio" Target="../media/audio1.wav"/><Relationship Id="rId4" Type="http://schemas.openxmlformats.org/officeDocument/2006/relationships/slide" Target="slide15.xml"/></Relationships>
</file>

<file path=ppt/slides/_rels/slide1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6.png"/><Relationship Id="rId7"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slide" Target="slide16.xml"/><Relationship Id="rId4" Type="http://schemas.openxmlformats.org/officeDocument/2006/relationships/image" Target="../media/image4.png"/><Relationship Id="rId9" Type="http://schemas.openxmlformats.org/officeDocument/2006/relationships/slide" Target="slide14.xml"/></Relationships>
</file>

<file path=ppt/slides/_rels/slide1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8.png"/><Relationship Id="rId7" Type="http://schemas.openxmlformats.org/officeDocument/2006/relationships/image" Target="../media/image5.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slide" Target="slide17.xml"/><Relationship Id="rId4" Type="http://schemas.openxmlformats.org/officeDocument/2006/relationships/image" Target="../media/image4.png"/><Relationship Id="rId9" Type="http://schemas.openxmlformats.org/officeDocument/2006/relationships/slide" Target="slide15.xml"/></Relationships>
</file>

<file path=ppt/slides/_rels/slide17.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4.png"/><Relationship Id="rId7" Type="http://schemas.openxmlformats.org/officeDocument/2006/relationships/image" Target="../media/image9.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audio" Target="../media/audio1.wav"/><Relationship Id="rId4" Type="http://schemas.openxmlformats.org/officeDocument/2006/relationships/slide" Target="slide18.xml"/></Relationships>
</file>

<file path=ppt/slides/_rels/slide1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1.png"/><Relationship Id="rId7"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audio" Target="../media/audio1.wav"/><Relationship Id="rId11" Type="http://schemas.openxmlformats.org/officeDocument/2006/relationships/image" Target="../media/image34.svg"/><Relationship Id="rId5" Type="http://schemas.openxmlformats.org/officeDocument/2006/relationships/slide" Target="slide17.xml"/><Relationship Id="rId10"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slide" Target="slide3.xml"/></Relationships>
</file>

<file path=ppt/slides/_rels/slide19.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4.svg"/><Relationship Id="rId7" Type="http://schemas.openxmlformats.org/officeDocument/2006/relationships/image" Target="../media/image43.png"/><Relationship Id="rId12" Type="http://schemas.openxmlformats.org/officeDocument/2006/relationships/image" Target="../media/image34.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9.png"/><Relationship Id="rId5" Type="http://schemas.openxmlformats.org/officeDocument/2006/relationships/image" Target="../media/image3.png"/><Relationship Id="rId10" Type="http://schemas.openxmlformats.org/officeDocument/2006/relationships/audio" Target="../media/audio1.wav"/><Relationship Id="rId4" Type="http://schemas.openxmlformats.org/officeDocument/2006/relationships/slide" Target="slide23.xml"/><Relationship Id="rId9" Type="http://schemas.openxmlformats.org/officeDocument/2006/relationships/slide" Target="slide3.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5.png"/><Relationship Id="rId4" Type="http://schemas.openxmlformats.org/officeDocument/2006/relationships/audio" Target="../media/audio1.wav"/></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2.png"/><Relationship Id="rId7" Type="http://schemas.openxmlformats.org/officeDocument/2006/relationships/slide" Target="slide24.xml"/><Relationship Id="rId12" Type="http://schemas.openxmlformats.org/officeDocument/2006/relationships/image" Target="../media/image34.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6.svg"/><Relationship Id="rId11" Type="http://schemas.openxmlformats.org/officeDocument/2006/relationships/image" Target="../media/image19.png"/><Relationship Id="rId5" Type="http://schemas.openxmlformats.org/officeDocument/2006/relationships/image" Target="../media/image43.png"/><Relationship Id="rId10" Type="http://schemas.openxmlformats.org/officeDocument/2006/relationships/audio" Target="../media/audio1.wav"/><Relationship Id="rId4" Type="http://schemas.openxmlformats.org/officeDocument/2006/relationships/image" Target="../media/image64.svg"/><Relationship Id="rId9" Type="http://schemas.openxmlformats.org/officeDocument/2006/relationships/slide" Target="slide3.xml"/></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4.svg"/><Relationship Id="rId7" Type="http://schemas.openxmlformats.org/officeDocument/2006/relationships/audio" Target="../media/audio1.wav"/><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slide" Target="slide3.xml"/><Relationship Id="rId11" Type="http://schemas.openxmlformats.org/officeDocument/2006/relationships/image" Target="../media/image68.svg"/><Relationship Id="rId5" Type="http://schemas.openxmlformats.org/officeDocument/2006/relationships/image" Target="../media/image66.svg"/><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34.svg"/></Relationships>
</file>

<file path=ppt/slides/_rels/slide22.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46.png"/><Relationship Id="rId3" Type="http://schemas.openxmlformats.org/officeDocument/2006/relationships/hyperlink" Target="https://quizizz.com/join/quiz/63968e4b2c1ece001d0bcafc/start?studentShare=true" TargetMode="External"/><Relationship Id="rId7" Type="http://schemas.openxmlformats.org/officeDocument/2006/relationships/image" Target="../media/image19.png"/><Relationship Id="rId12" Type="http://schemas.openxmlformats.org/officeDocument/2006/relationships/image" Target="../media/image70.sv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slide" Target="slide3.xml"/><Relationship Id="rId11" Type="http://schemas.openxmlformats.org/officeDocument/2006/relationships/image" Target="../media/image45.png"/><Relationship Id="rId5" Type="http://schemas.openxmlformats.org/officeDocument/2006/relationships/image" Target="../media/image6.svg"/><Relationship Id="rId10" Type="http://schemas.openxmlformats.org/officeDocument/2006/relationships/image" Target="../media/image64.svg"/><Relationship Id="rId4" Type="http://schemas.openxmlformats.org/officeDocument/2006/relationships/image" Target="../media/image3.png"/><Relationship Id="rId9" Type="http://schemas.openxmlformats.org/officeDocument/2006/relationships/image" Target="../media/image42.png"/><Relationship Id="rId14" Type="http://schemas.openxmlformats.org/officeDocument/2006/relationships/image" Target="../media/image72.sv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7.xml"/><Relationship Id="rId7" Type="http://schemas.openxmlformats.org/officeDocument/2006/relationships/image" Target="../media/image9.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png"/><Relationship Id="rId5" Type="http://schemas.openxmlformats.org/officeDocument/2006/relationships/audio" Target="../media/audio1.wav"/><Relationship Id="rId4" Type="http://schemas.openxmlformats.org/officeDocument/2006/relationships/slide" Target="slide1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9.svg"/><Relationship Id="rId5" Type="http://schemas.openxmlformats.org/officeDocument/2006/relationships/image" Target="../media/image5.png"/><Relationship Id="rId4" Type="http://schemas.openxmlformats.org/officeDocument/2006/relationships/slide" Target="slide20.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6.xml"/><Relationship Id="rId18" Type="http://schemas.openxmlformats.org/officeDocument/2006/relationships/image" Target="../media/image11.svg"/><Relationship Id="rId26" Type="http://schemas.openxmlformats.org/officeDocument/2006/relationships/image" Target="../media/image12.png"/><Relationship Id="rId3" Type="http://schemas.openxmlformats.org/officeDocument/2006/relationships/slideLayout" Target="../slideLayouts/slideLayout7.xml"/><Relationship Id="rId21" Type="http://schemas.openxmlformats.org/officeDocument/2006/relationships/image" Target="../media/image13.svg"/><Relationship Id="rId34" Type="http://schemas.openxmlformats.org/officeDocument/2006/relationships/slide" Target="slide2.xml"/><Relationship Id="rId7" Type="http://schemas.openxmlformats.org/officeDocument/2006/relationships/image" Target="../media/image4.svg"/><Relationship Id="rId12" Type="http://schemas.openxmlformats.org/officeDocument/2006/relationships/image" Target="../media/image7.svg"/><Relationship Id="rId17" Type="http://schemas.openxmlformats.org/officeDocument/2006/relationships/image" Target="../media/image9.png"/><Relationship Id="rId25" Type="http://schemas.openxmlformats.org/officeDocument/2006/relationships/slide" Target="slide21.xml"/><Relationship Id="rId33" Type="http://schemas.openxmlformats.org/officeDocument/2006/relationships/image" Target="../media/image21.svg"/><Relationship Id="rId2" Type="http://schemas.openxmlformats.org/officeDocument/2006/relationships/audio" Target="../media/media1.m4a"/><Relationship Id="rId16" Type="http://schemas.openxmlformats.org/officeDocument/2006/relationships/slide" Target="slide11.xml"/><Relationship Id="rId20" Type="http://schemas.openxmlformats.org/officeDocument/2006/relationships/image" Target="../media/image10.png"/><Relationship Id="rId29" Type="http://schemas.openxmlformats.org/officeDocument/2006/relationships/image" Target="../media/image13.png"/><Relationship Id="rId1" Type="http://schemas.microsoft.com/office/2007/relationships/media" Target="../media/media1.m4a"/><Relationship Id="rId6" Type="http://schemas.openxmlformats.org/officeDocument/2006/relationships/image" Target="../media/image3.png"/><Relationship Id="rId11" Type="http://schemas.openxmlformats.org/officeDocument/2006/relationships/image" Target="../media/image7.png"/><Relationship Id="rId24" Type="http://schemas.openxmlformats.org/officeDocument/2006/relationships/image" Target="../media/image15.svg"/><Relationship Id="rId32" Type="http://schemas.openxmlformats.org/officeDocument/2006/relationships/image" Target="../media/image14.png"/><Relationship Id="rId37" Type="http://schemas.openxmlformats.org/officeDocument/2006/relationships/image" Target="../media/image15.png"/><Relationship Id="rId5" Type="http://schemas.openxmlformats.org/officeDocument/2006/relationships/image" Target="../media/image2.svg"/><Relationship Id="rId15" Type="http://schemas.openxmlformats.org/officeDocument/2006/relationships/image" Target="../media/image9.svg"/><Relationship Id="rId23" Type="http://schemas.openxmlformats.org/officeDocument/2006/relationships/image" Target="../media/image11.png"/><Relationship Id="rId28" Type="http://schemas.openxmlformats.org/officeDocument/2006/relationships/slide" Target="slide22.xml"/><Relationship Id="rId36" Type="http://schemas.openxmlformats.org/officeDocument/2006/relationships/image" Target="../media/image23.svg"/><Relationship Id="rId10" Type="http://schemas.openxmlformats.org/officeDocument/2006/relationships/audio" Target="../media/audio1.wav"/><Relationship Id="rId19" Type="http://schemas.openxmlformats.org/officeDocument/2006/relationships/slide" Target="slide19.xml"/><Relationship Id="rId31" Type="http://schemas.openxmlformats.org/officeDocument/2006/relationships/slide" Target="slide5.xml"/><Relationship Id="rId4" Type="http://schemas.openxmlformats.org/officeDocument/2006/relationships/image" Target="../media/image6.png"/><Relationship Id="rId9" Type="http://schemas.openxmlformats.org/officeDocument/2006/relationships/slide" Target="slide4.xml"/><Relationship Id="rId14" Type="http://schemas.openxmlformats.org/officeDocument/2006/relationships/image" Target="../media/image8.png"/><Relationship Id="rId22" Type="http://schemas.openxmlformats.org/officeDocument/2006/relationships/slide" Target="slide20.xml"/><Relationship Id="rId27" Type="http://schemas.openxmlformats.org/officeDocument/2006/relationships/image" Target="../media/image17.svg"/><Relationship Id="rId30" Type="http://schemas.openxmlformats.org/officeDocument/2006/relationships/image" Target="../media/image19.svg"/><Relationship Id="rId35"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9.svg"/><Relationship Id="rId7" Type="http://schemas.openxmlformats.org/officeDocument/2006/relationships/image" Target="../media/image18.png"/><Relationship Id="rId12" Type="http://schemas.openxmlformats.org/officeDocument/2006/relationships/image" Target="../media/image34.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7.jpeg"/><Relationship Id="rId11" Type="http://schemas.openxmlformats.org/officeDocument/2006/relationships/image" Target="../media/image19.png"/><Relationship Id="rId5" Type="http://schemas.openxmlformats.org/officeDocument/2006/relationships/image" Target="../media/image13.svg"/><Relationship Id="rId10" Type="http://schemas.openxmlformats.org/officeDocument/2006/relationships/audio" Target="../media/audio1.wav"/><Relationship Id="rId4" Type="http://schemas.openxmlformats.org/officeDocument/2006/relationships/image" Target="../media/image7.png"/><Relationship Id="rId9" Type="http://schemas.openxmlformats.org/officeDocument/2006/relationships/slide" Target="slide3.xml"/></Relationships>
</file>

<file path=ppt/slides/_rels/slide5.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29.svg"/><Relationship Id="rId7" Type="http://schemas.openxmlformats.org/officeDocument/2006/relationships/image" Target="../media/image3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34.svg"/><Relationship Id="rId5" Type="http://schemas.openxmlformats.org/officeDocument/2006/relationships/image" Target="../media/image13.svg"/><Relationship Id="rId10"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audio" Target="../media/audio1.wav"/></Relationships>
</file>

<file path=ppt/slides/_rels/slide6.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2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audio" Target="../media/audio1.wav"/><Relationship Id="rId10" Type="http://schemas.openxmlformats.org/officeDocument/2006/relationships/image" Target="../media/image34.svg"/><Relationship Id="rId4" Type="http://schemas.openxmlformats.org/officeDocument/2006/relationships/slide" Target="slide7.xml"/><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8.svg"/><Relationship Id="rId7" Type="http://schemas.openxmlformats.org/officeDocument/2006/relationships/audio" Target="../media/audio1.wav"/><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slide" Target="slide8.xml"/><Relationship Id="rId5" Type="http://schemas.openxmlformats.org/officeDocument/2006/relationships/image" Target="../media/image4.png"/><Relationship Id="rId10" Type="http://schemas.openxmlformats.org/officeDocument/2006/relationships/slide" Target="slide6.xml"/><Relationship Id="rId4" Type="http://schemas.openxmlformats.org/officeDocument/2006/relationships/image" Target="../media/image22.png"/><Relationship Id="rId9"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1.svg"/><Relationship Id="rId7" Type="http://schemas.openxmlformats.org/officeDocument/2006/relationships/audio" Target="../media/audio1.wav"/><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slide" Target="slide9.xml"/><Relationship Id="rId5" Type="http://schemas.openxmlformats.org/officeDocument/2006/relationships/image" Target="../media/image4.png"/><Relationship Id="rId10" Type="http://schemas.openxmlformats.org/officeDocument/2006/relationships/slide" Target="slide7.xml"/><Relationship Id="rId4" Type="http://schemas.openxmlformats.org/officeDocument/2006/relationships/image" Target="../media/image24.png"/><Relationship Id="rId9" Type="http://schemas.openxmlformats.org/officeDocument/2006/relationships/image" Target="../media/image9.sv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4.svg"/><Relationship Id="rId7" Type="http://schemas.openxmlformats.org/officeDocument/2006/relationships/audio" Target="../media/audio1.wav"/><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slide" Target="slide10.xml"/><Relationship Id="rId5" Type="http://schemas.openxmlformats.org/officeDocument/2006/relationships/image" Target="../media/image4.png"/><Relationship Id="rId10" Type="http://schemas.openxmlformats.org/officeDocument/2006/relationships/slide" Target="slide8.xml"/><Relationship Id="rId4" Type="http://schemas.openxmlformats.org/officeDocument/2006/relationships/image" Target="../media/image26.png"/><Relationship Id="rId9"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grpSp>
        <p:nvGrpSpPr>
          <p:cNvPr id="2" name="Group 2"/>
          <p:cNvGrpSpPr/>
          <p:nvPr/>
        </p:nvGrpSpPr>
        <p:grpSpPr>
          <a:xfrm>
            <a:off x="4492044" y="3730030"/>
            <a:ext cx="7947986" cy="3504807"/>
            <a:chOff x="0" y="0"/>
            <a:chExt cx="10597314" cy="4673076"/>
          </a:xfrm>
        </p:grpSpPr>
        <p:sp>
          <p:nvSpPr>
            <p:cNvPr id="3" name="AutoShape 3"/>
            <p:cNvSpPr/>
            <p:nvPr/>
          </p:nvSpPr>
          <p:spPr>
            <a:xfrm rot="-353416">
              <a:off x="156741" y="518222"/>
              <a:ext cx="10283832" cy="3583755"/>
            </a:xfrm>
            <a:prstGeom prst="rect">
              <a:avLst/>
            </a:prstGeom>
            <a:solidFill>
              <a:srgbClr val="FFE27B"/>
            </a:solidFill>
          </p:spPr>
        </p:sp>
        <p:sp>
          <p:nvSpPr>
            <p:cNvPr id="4" name="TextBox 4"/>
            <p:cNvSpPr txBox="1"/>
            <p:nvPr/>
          </p:nvSpPr>
          <p:spPr>
            <a:xfrm rot="-350446">
              <a:off x="781569" y="642369"/>
              <a:ext cx="9239109" cy="3569650"/>
            </a:xfrm>
            <a:prstGeom prst="rect">
              <a:avLst/>
            </a:prstGeom>
          </p:spPr>
          <p:txBody>
            <a:bodyPr lIns="0" tIns="0" rIns="0" bIns="0" rtlCol="0" anchor="t">
              <a:spAutoFit/>
            </a:bodyPr>
            <a:lstStyle/>
            <a:p>
              <a:pPr algn="ctr">
                <a:lnSpc>
                  <a:spcPts val="22459"/>
                </a:lnSpc>
                <a:spcBef>
                  <a:spcPct val="0"/>
                </a:spcBef>
              </a:pPr>
              <a:r>
                <a:rPr lang="en-US" sz="16042">
                  <a:solidFill>
                    <a:srgbClr val="202020"/>
                  </a:solidFill>
                  <a:latin typeface="Paalalabas Wide"/>
                </a:rPr>
                <a:t>class</a:t>
              </a:r>
            </a:p>
          </p:txBody>
        </p:sp>
      </p:grpSp>
      <p:grpSp>
        <p:nvGrpSpPr>
          <p:cNvPr id="5" name="Group 5"/>
          <p:cNvGrpSpPr/>
          <p:nvPr/>
        </p:nvGrpSpPr>
        <p:grpSpPr>
          <a:xfrm>
            <a:off x="6753113" y="1514710"/>
            <a:ext cx="6474307" cy="2602550"/>
            <a:chOff x="0" y="0"/>
            <a:chExt cx="8632410" cy="3470066"/>
          </a:xfrm>
        </p:grpSpPr>
        <p:sp>
          <p:nvSpPr>
            <p:cNvPr id="6" name="AutoShape 6"/>
            <p:cNvSpPr/>
            <p:nvPr/>
          </p:nvSpPr>
          <p:spPr>
            <a:xfrm rot="-88773">
              <a:off x="40537" y="109857"/>
              <a:ext cx="8551335" cy="3250351"/>
            </a:xfrm>
            <a:prstGeom prst="rect">
              <a:avLst/>
            </a:prstGeom>
            <a:solidFill>
              <a:srgbClr val="38B6FF"/>
            </a:solidFill>
          </p:spPr>
        </p:sp>
        <p:sp>
          <p:nvSpPr>
            <p:cNvPr id="7" name="TextBox 7"/>
            <p:cNvSpPr txBox="1"/>
            <p:nvPr/>
          </p:nvSpPr>
          <p:spPr>
            <a:xfrm rot="-88773">
              <a:off x="663594" y="823354"/>
              <a:ext cx="7259940" cy="2074110"/>
            </a:xfrm>
            <a:prstGeom prst="rect">
              <a:avLst/>
            </a:prstGeom>
          </p:spPr>
          <p:txBody>
            <a:bodyPr lIns="0" tIns="0" rIns="0" bIns="0" rtlCol="0" anchor="t">
              <a:spAutoFit/>
            </a:bodyPr>
            <a:lstStyle/>
            <a:p>
              <a:pPr algn="ctr">
                <a:lnSpc>
                  <a:spcPts val="13082"/>
                </a:lnSpc>
                <a:spcBef>
                  <a:spcPct val="0"/>
                </a:spcBef>
              </a:pPr>
              <a:r>
                <a:rPr lang="en-US" sz="9344">
                  <a:solidFill>
                    <a:srgbClr val="202020"/>
                  </a:solidFill>
                  <a:latin typeface="Paalalabas Wide"/>
                </a:rPr>
                <a:t>Otomotif</a:t>
              </a:r>
            </a:p>
          </p:txBody>
        </p:sp>
      </p:grpSp>
      <p:grpSp>
        <p:nvGrpSpPr>
          <p:cNvPr id="8" name="Group 8"/>
          <p:cNvGrpSpPr/>
          <p:nvPr/>
        </p:nvGrpSpPr>
        <p:grpSpPr>
          <a:xfrm>
            <a:off x="4805530" y="7158003"/>
            <a:ext cx="10873971" cy="964392"/>
            <a:chOff x="0" y="0"/>
            <a:chExt cx="14498628" cy="1285856"/>
          </a:xfrm>
        </p:grpSpPr>
        <p:grpSp>
          <p:nvGrpSpPr>
            <p:cNvPr id="9" name="Group 9"/>
            <p:cNvGrpSpPr/>
            <p:nvPr/>
          </p:nvGrpSpPr>
          <p:grpSpPr>
            <a:xfrm>
              <a:off x="0" y="0"/>
              <a:ext cx="14498628" cy="1285856"/>
              <a:chOff x="0" y="0"/>
              <a:chExt cx="12377079" cy="1097700"/>
            </a:xfrm>
          </p:grpSpPr>
          <p:sp>
            <p:nvSpPr>
              <p:cNvPr id="10" name="Freeform 10"/>
              <p:cNvSpPr/>
              <p:nvPr/>
            </p:nvSpPr>
            <p:spPr>
              <a:xfrm>
                <a:off x="0" y="0"/>
                <a:ext cx="12378349" cy="1097700"/>
              </a:xfrm>
              <a:custGeom>
                <a:avLst/>
                <a:gdLst/>
                <a:ahLst/>
                <a:cxnLst/>
                <a:rect l="l" t="t" r="r" b="b"/>
                <a:pathLst>
                  <a:path w="12378349" h="1097700">
                    <a:moveTo>
                      <a:pt x="11824629" y="1097700"/>
                    </a:moveTo>
                    <a:lnTo>
                      <a:pt x="553720" y="1097700"/>
                    </a:lnTo>
                    <a:cubicBezTo>
                      <a:pt x="247650" y="1097700"/>
                      <a:pt x="0" y="851945"/>
                      <a:pt x="0" y="549479"/>
                    </a:cubicBezTo>
                    <a:cubicBezTo>
                      <a:pt x="0" y="245753"/>
                      <a:pt x="247650" y="0"/>
                      <a:pt x="553720" y="0"/>
                    </a:cubicBezTo>
                    <a:lnTo>
                      <a:pt x="11824629" y="0"/>
                    </a:lnTo>
                    <a:cubicBezTo>
                      <a:pt x="12130699" y="0"/>
                      <a:pt x="12378349" y="245753"/>
                      <a:pt x="12378349" y="549479"/>
                    </a:cubicBezTo>
                    <a:cubicBezTo>
                      <a:pt x="12377079" y="851945"/>
                      <a:pt x="12129429" y="1097700"/>
                      <a:pt x="11824629" y="1097700"/>
                    </a:cubicBezTo>
                    <a:close/>
                  </a:path>
                </a:pathLst>
              </a:custGeom>
              <a:solidFill>
                <a:srgbClr val="EDECED"/>
              </a:solidFill>
            </p:spPr>
          </p:sp>
        </p:grpSp>
        <p:sp>
          <p:nvSpPr>
            <p:cNvPr id="11" name="TextBox 11"/>
            <p:cNvSpPr txBox="1"/>
            <p:nvPr/>
          </p:nvSpPr>
          <p:spPr>
            <a:xfrm>
              <a:off x="2586827" y="159128"/>
              <a:ext cx="9324974" cy="1126728"/>
            </a:xfrm>
            <a:prstGeom prst="rect">
              <a:avLst/>
            </a:prstGeom>
          </p:spPr>
          <p:txBody>
            <a:bodyPr lIns="0" tIns="0" rIns="0" bIns="0" rtlCol="0" anchor="t">
              <a:spAutoFit/>
            </a:bodyPr>
            <a:lstStyle/>
            <a:p>
              <a:pPr algn="ctr">
                <a:lnSpc>
                  <a:spcPts val="3360"/>
                </a:lnSpc>
              </a:pPr>
              <a:r>
                <a:rPr lang="en-US" sz="2800" spc="140">
                  <a:solidFill>
                    <a:srgbClr val="202020"/>
                  </a:solidFill>
                  <a:latin typeface="Paalalabas Wide"/>
                </a:rPr>
                <a:t>media pembelajaran kejuruan otomotif dasar KELAS X</a:t>
              </a:r>
            </a:p>
          </p:txBody>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635843">
            <a:off x="3515971" y="6198855"/>
            <a:ext cx="1952146" cy="2412765"/>
          </a:xfrm>
          <a:prstGeom prst="rect">
            <a:avLst/>
          </a:prstGeom>
        </p:spPr>
      </p:pic>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1417381" y="4383488"/>
            <a:ext cx="4742760" cy="2774514"/>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867609" y="1028700"/>
            <a:ext cx="2885504" cy="4114800"/>
          </a:xfrm>
          <a:prstGeom prst="rect">
            <a:avLst/>
          </a:prstGeom>
        </p:spPr>
      </p:pic>
      <p:grpSp>
        <p:nvGrpSpPr>
          <p:cNvPr id="15" name="Group 15"/>
          <p:cNvGrpSpPr/>
          <p:nvPr/>
        </p:nvGrpSpPr>
        <p:grpSpPr>
          <a:xfrm>
            <a:off x="-7154324" y="93607"/>
            <a:ext cx="8413328" cy="935093"/>
            <a:chOff x="0" y="0"/>
            <a:chExt cx="9876354" cy="1097700"/>
          </a:xfrm>
        </p:grpSpPr>
        <p:sp>
          <p:nvSpPr>
            <p:cNvPr id="16" name="Freeform 16"/>
            <p:cNvSpPr/>
            <p:nvPr/>
          </p:nvSpPr>
          <p:spPr>
            <a:xfrm>
              <a:off x="0" y="0"/>
              <a:ext cx="9877624" cy="1097700"/>
            </a:xfrm>
            <a:custGeom>
              <a:avLst/>
              <a:gdLst/>
              <a:ahLst/>
              <a:cxnLst/>
              <a:rect l="l" t="t" r="r" b="b"/>
              <a:pathLst>
                <a:path w="9877624" h="1097700">
                  <a:moveTo>
                    <a:pt x="9323904" y="1097700"/>
                  </a:moveTo>
                  <a:lnTo>
                    <a:pt x="553720" y="1097700"/>
                  </a:lnTo>
                  <a:cubicBezTo>
                    <a:pt x="247650" y="1097700"/>
                    <a:pt x="0" y="851945"/>
                    <a:pt x="0" y="549479"/>
                  </a:cubicBezTo>
                  <a:cubicBezTo>
                    <a:pt x="0" y="245753"/>
                    <a:pt x="247650" y="0"/>
                    <a:pt x="553720" y="0"/>
                  </a:cubicBezTo>
                  <a:lnTo>
                    <a:pt x="9323904" y="0"/>
                  </a:lnTo>
                  <a:cubicBezTo>
                    <a:pt x="9629973" y="0"/>
                    <a:pt x="9877623" y="245753"/>
                    <a:pt x="9877623" y="549479"/>
                  </a:cubicBezTo>
                  <a:cubicBezTo>
                    <a:pt x="9876354" y="851945"/>
                    <a:pt x="9628704" y="1097700"/>
                    <a:pt x="9323904" y="1097700"/>
                  </a:cubicBezTo>
                  <a:close/>
                </a:path>
              </a:pathLst>
            </a:custGeom>
            <a:solidFill>
              <a:srgbClr val="FFBD59"/>
            </a:solidFill>
          </p:spPr>
        </p:sp>
      </p:grpSp>
      <p:pic>
        <p:nvPicPr>
          <p:cNvPr id="17" name="Picture 17"/>
          <p:cNvPicPr>
            <a:picLocks noChangeAspect="1"/>
          </p:cNvPicPr>
          <p:nvPr/>
        </p:nvPicPr>
        <p:blipFill>
          <a:blip r:embed="rId8"/>
          <a:srcRect/>
          <a:stretch>
            <a:fillRect/>
          </a:stretch>
        </p:blipFill>
        <p:spPr>
          <a:xfrm>
            <a:off x="-111315" y="93607"/>
            <a:ext cx="1370319" cy="1028029"/>
          </a:xfrm>
          <a:prstGeom prst="rect">
            <a:avLst/>
          </a:prstGeom>
        </p:spPr>
      </p:pic>
      <p:pic>
        <p:nvPicPr>
          <p:cNvPr id="18" name="Picture 18">
            <a:hlinkClick r:id="rId9" action="ppaction://hlinksldjump">
              <a:snd r:embed="rId10" name="WhatsApp Audio 2022-12-18 at 00.51.04.wav"/>
            </a:hlinkClick>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a:off x="16160141" y="8510990"/>
            <a:ext cx="1494619" cy="1494619"/>
          </a:xfrm>
          <a:prstGeom prst="rect">
            <a:avLst/>
          </a:prstGeom>
        </p:spPr>
      </p:pic>
    </p:spTree>
  </p:cSld>
  <p:clrMapOvr>
    <a:masterClrMapping/>
  </p:clrMapOvr>
  <p:transition spd="slow" advClick="0">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A9D76"/>
        </a:solidFill>
        <a:effectLst/>
      </p:bgPr>
    </p:bg>
    <p:spTree>
      <p:nvGrpSpPr>
        <p:cNvPr id="1" name=""/>
        <p:cNvGrpSpPr/>
        <p:nvPr/>
      </p:nvGrpSpPr>
      <p:grpSpPr>
        <a:xfrm>
          <a:off x="0" y="0"/>
          <a:ext cx="0" cy="0"/>
          <a:chOff x="0" y="0"/>
          <a:chExt cx="0" cy="0"/>
        </a:xfrm>
      </p:grpSpPr>
      <p:grpSp>
        <p:nvGrpSpPr>
          <p:cNvPr id="2" name="Group 2"/>
          <p:cNvGrpSpPr/>
          <p:nvPr/>
        </p:nvGrpSpPr>
        <p:grpSpPr>
          <a:xfrm>
            <a:off x="766213" y="355824"/>
            <a:ext cx="15880074" cy="9666124"/>
            <a:chOff x="0" y="0"/>
            <a:chExt cx="21173432" cy="12888165"/>
          </a:xfrm>
        </p:grpSpPr>
        <p:sp>
          <p:nvSpPr>
            <p:cNvPr id="3" name="AutoShape 3"/>
            <p:cNvSpPr/>
            <p:nvPr/>
          </p:nvSpPr>
          <p:spPr>
            <a:xfrm rot="-364883">
              <a:off x="5079808" y="448888"/>
              <a:ext cx="8575873" cy="1912347"/>
            </a:xfrm>
            <a:prstGeom prst="rect">
              <a:avLst/>
            </a:prstGeom>
            <a:solidFill>
              <a:srgbClr val="FFE27B"/>
            </a:solidFill>
          </p:spPr>
        </p:sp>
        <p:sp>
          <p:nvSpPr>
            <p:cNvPr id="4" name="TextBox 4"/>
            <p:cNvSpPr txBox="1"/>
            <p:nvPr/>
          </p:nvSpPr>
          <p:spPr>
            <a:xfrm rot="-361912">
              <a:off x="5444894" y="919424"/>
              <a:ext cx="7882423" cy="1114589"/>
            </a:xfrm>
            <a:prstGeom prst="rect">
              <a:avLst/>
            </a:prstGeom>
          </p:spPr>
          <p:txBody>
            <a:bodyPr lIns="0" tIns="0" rIns="0" bIns="0" rtlCol="0" anchor="t">
              <a:spAutoFit/>
            </a:bodyPr>
            <a:lstStyle/>
            <a:p>
              <a:pPr marL="0" lvl="0" indent="0" algn="ctr">
                <a:lnSpc>
                  <a:spcPts val="6945"/>
                </a:lnSpc>
                <a:spcBef>
                  <a:spcPct val="0"/>
                </a:spcBef>
              </a:pPr>
              <a:r>
                <a:rPr lang="en-US" sz="4960" u="none">
                  <a:solidFill>
                    <a:srgbClr val="202020"/>
                  </a:solidFill>
                  <a:latin typeface="Paalalabas Wide"/>
                </a:rPr>
                <a:t>Aktivitas exhaust</a:t>
              </a:r>
            </a:p>
          </p:txBody>
        </p:sp>
        <p:grpSp>
          <p:nvGrpSpPr>
            <p:cNvPr id="5" name="Group 5"/>
            <p:cNvGrpSpPr/>
            <p:nvPr/>
          </p:nvGrpSpPr>
          <p:grpSpPr>
            <a:xfrm>
              <a:off x="7914606" y="3358617"/>
              <a:ext cx="13258827" cy="7235815"/>
              <a:chOff x="0" y="0"/>
              <a:chExt cx="2619028" cy="1429297"/>
            </a:xfrm>
          </p:grpSpPr>
          <p:sp>
            <p:nvSpPr>
              <p:cNvPr id="6" name="Freeform 6"/>
              <p:cNvSpPr/>
              <p:nvPr/>
            </p:nvSpPr>
            <p:spPr>
              <a:xfrm>
                <a:off x="0" y="0"/>
                <a:ext cx="2619028" cy="1429297"/>
              </a:xfrm>
              <a:custGeom>
                <a:avLst/>
                <a:gdLst/>
                <a:ahLst/>
                <a:cxnLst/>
                <a:rect l="l" t="t" r="r" b="b"/>
                <a:pathLst>
                  <a:path w="2619028" h="1429297">
                    <a:moveTo>
                      <a:pt x="35407" y="0"/>
                    </a:moveTo>
                    <a:lnTo>
                      <a:pt x="2583620" y="0"/>
                    </a:lnTo>
                    <a:cubicBezTo>
                      <a:pt x="2603175" y="0"/>
                      <a:pt x="2619028" y="15852"/>
                      <a:pt x="2619028" y="35407"/>
                    </a:cubicBezTo>
                    <a:lnTo>
                      <a:pt x="2619028" y="1393890"/>
                    </a:lnTo>
                    <a:cubicBezTo>
                      <a:pt x="2619028" y="1413445"/>
                      <a:pt x="2603175" y="1429297"/>
                      <a:pt x="2583620" y="1429297"/>
                    </a:cubicBezTo>
                    <a:lnTo>
                      <a:pt x="35407" y="1429297"/>
                    </a:lnTo>
                    <a:cubicBezTo>
                      <a:pt x="15852" y="1429297"/>
                      <a:pt x="0" y="1413445"/>
                      <a:pt x="0" y="1393890"/>
                    </a:cubicBezTo>
                    <a:lnTo>
                      <a:pt x="0" y="35407"/>
                    </a:lnTo>
                    <a:cubicBezTo>
                      <a:pt x="0" y="15852"/>
                      <a:pt x="15852" y="0"/>
                      <a:pt x="35407" y="0"/>
                    </a:cubicBezTo>
                    <a:close/>
                  </a:path>
                </a:pathLst>
              </a:custGeom>
              <a:solidFill>
                <a:srgbClr val="FFFFFF"/>
              </a:solidFill>
              <a:ln w="142875">
                <a:solidFill>
                  <a:srgbClr val="004AAD"/>
                </a:solidFill>
              </a:ln>
            </p:spPr>
          </p:sp>
          <p:sp>
            <p:nvSpPr>
              <p:cNvPr id="7" name="TextBox 7"/>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flipH="1">
              <a:off x="3968454" y="7966782"/>
              <a:ext cx="4977379" cy="4921383"/>
            </a:xfrm>
            <a:prstGeom prst="rect">
              <a:avLst/>
            </a:prstGeom>
          </p:spPr>
        </p:pic>
        <p:grpSp>
          <p:nvGrpSpPr>
            <p:cNvPr id="9" name="Group 9"/>
            <p:cNvGrpSpPr/>
            <p:nvPr/>
          </p:nvGrpSpPr>
          <p:grpSpPr>
            <a:xfrm>
              <a:off x="0" y="4221003"/>
              <a:ext cx="7044174" cy="5511044"/>
              <a:chOff x="0" y="0"/>
              <a:chExt cx="1391442" cy="1088601"/>
            </a:xfrm>
          </p:grpSpPr>
          <p:sp>
            <p:nvSpPr>
              <p:cNvPr id="10" name="Freeform 10"/>
              <p:cNvSpPr/>
              <p:nvPr/>
            </p:nvSpPr>
            <p:spPr>
              <a:xfrm>
                <a:off x="0" y="0"/>
                <a:ext cx="1391442" cy="1088601"/>
              </a:xfrm>
              <a:custGeom>
                <a:avLst/>
                <a:gdLst/>
                <a:ahLst/>
                <a:cxnLst/>
                <a:rect l="l" t="t" r="r" b="b"/>
                <a:pathLst>
                  <a:path w="1391442" h="1088601">
                    <a:moveTo>
                      <a:pt x="66645" y="0"/>
                    </a:moveTo>
                    <a:lnTo>
                      <a:pt x="1324797" y="0"/>
                    </a:lnTo>
                    <a:cubicBezTo>
                      <a:pt x="1361604" y="0"/>
                      <a:pt x="1391442" y="29838"/>
                      <a:pt x="1391442" y="66645"/>
                    </a:cubicBezTo>
                    <a:lnTo>
                      <a:pt x="1391442" y="1021957"/>
                    </a:lnTo>
                    <a:cubicBezTo>
                      <a:pt x="1391442" y="1039632"/>
                      <a:pt x="1384420" y="1056583"/>
                      <a:pt x="1371922" y="1069081"/>
                    </a:cubicBezTo>
                    <a:cubicBezTo>
                      <a:pt x="1359424" y="1081580"/>
                      <a:pt x="1342472" y="1088601"/>
                      <a:pt x="1324797" y="1088601"/>
                    </a:cubicBezTo>
                    <a:lnTo>
                      <a:pt x="66645" y="1088601"/>
                    </a:lnTo>
                    <a:cubicBezTo>
                      <a:pt x="29838" y="1088601"/>
                      <a:pt x="0" y="1058763"/>
                      <a:pt x="0" y="1021957"/>
                    </a:cubicBezTo>
                    <a:lnTo>
                      <a:pt x="0" y="66645"/>
                    </a:lnTo>
                    <a:cubicBezTo>
                      <a:pt x="0" y="48969"/>
                      <a:pt x="7021" y="32018"/>
                      <a:pt x="19520" y="19520"/>
                    </a:cubicBezTo>
                    <a:cubicBezTo>
                      <a:pt x="32018" y="7021"/>
                      <a:pt x="48969" y="0"/>
                      <a:pt x="66645" y="0"/>
                    </a:cubicBezTo>
                    <a:close/>
                  </a:path>
                </a:pathLst>
              </a:custGeom>
              <a:solidFill>
                <a:srgbClr val="FFFFFF"/>
              </a:solidFill>
              <a:ln w="142875">
                <a:solidFill>
                  <a:srgbClr val="004AAD"/>
                </a:solidFill>
              </a:ln>
            </p:spPr>
          </p:sp>
          <p:sp>
            <p:nvSpPr>
              <p:cNvPr id="11" name="TextBox 11"/>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sp>
          <p:nvSpPr>
            <p:cNvPr id="12" name="TextBox 12"/>
            <p:cNvSpPr txBox="1"/>
            <p:nvPr/>
          </p:nvSpPr>
          <p:spPr>
            <a:xfrm>
              <a:off x="8715520" y="4112290"/>
              <a:ext cx="11656999" cy="6482142"/>
            </a:xfrm>
            <a:prstGeom prst="rect">
              <a:avLst/>
            </a:prstGeom>
          </p:spPr>
          <p:txBody>
            <a:bodyPr lIns="0" tIns="0" rIns="0" bIns="0" rtlCol="0" anchor="t">
              <a:spAutoFit/>
            </a:bodyPr>
            <a:lstStyle/>
            <a:p>
              <a:pPr algn="just">
                <a:lnSpc>
                  <a:spcPts val="3821"/>
                </a:lnSpc>
              </a:pPr>
              <a:r>
                <a:rPr lang="en-US" sz="2729">
                  <a:solidFill>
                    <a:srgbClr val="000000"/>
                  </a:solidFill>
                  <a:latin typeface="Open Sauce"/>
                </a:rPr>
                <a:t>Tahap terakhir dari cara kerja mesin mobil adalah exhaust yang merupakan tahap pembuangan gas sisa pembakaran. Saat crankshaft bergerak, katup saluran di luar akan terbuka, yang mana kemudian membuat crankshaft terus berputar. Perputaran crankshaft ini yang membuat piston mengarah kembali ke silinder. Pada saat proses ini terjadi, saat itu pulalah gas sisa pembakaran dikeluarkan ke udara melalui komponen mobil bernama knalpot.</a:t>
              </a:r>
            </a:p>
            <a:p>
              <a:pPr algn="just">
                <a:lnSpc>
                  <a:spcPts val="4941"/>
                </a:lnSpc>
                <a:spcBef>
                  <a:spcPct val="0"/>
                </a:spcBef>
              </a:pPr>
              <a:endParaRPr lang="en-US" sz="2729">
                <a:solidFill>
                  <a:srgbClr val="000000"/>
                </a:solidFill>
                <a:latin typeface="Open Sauce"/>
              </a:endParaRPr>
            </a:p>
          </p:txBody>
        </p:sp>
        <p:pic>
          <p:nvPicPr>
            <p:cNvPr id="13" name="Picture 13"/>
            <p:cNvPicPr>
              <a:picLocks noChangeAspect="1"/>
            </p:cNvPicPr>
            <p:nvPr/>
          </p:nvPicPr>
          <p:blipFill>
            <a:blip r:embed="rId4"/>
            <a:srcRect/>
            <a:stretch>
              <a:fillRect/>
            </a:stretch>
          </p:blipFill>
          <p:spPr>
            <a:xfrm>
              <a:off x="208081" y="4709047"/>
              <a:ext cx="6628012" cy="4534956"/>
            </a:xfrm>
            <a:prstGeom prst="rect">
              <a:avLst/>
            </a:prstGeom>
          </p:spPr>
        </p:pic>
      </p:grpSp>
      <p:grpSp>
        <p:nvGrpSpPr>
          <p:cNvPr id="14" name="Group 14"/>
          <p:cNvGrpSpPr/>
          <p:nvPr/>
        </p:nvGrpSpPr>
        <p:grpSpPr>
          <a:xfrm>
            <a:off x="-7154324" y="93607"/>
            <a:ext cx="8413328" cy="935093"/>
            <a:chOff x="0" y="0"/>
            <a:chExt cx="9876354" cy="1097700"/>
          </a:xfrm>
        </p:grpSpPr>
        <p:sp>
          <p:nvSpPr>
            <p:cNvPr id="15" name="Freeform 15"/>
            <p:cNvSpPr/>
            <p:nvPr/>
          </p:nvSpPr>
          <p:spPr>
            <a:xfrm>
              <a:off x="0" y="0"/>
              <a:ext cx="9877624" cy="1097700"/>
            </a:xfrm>
            <a:custGeom>
              <a:avLst/>
              <a:gdLst/>
              <a:ahLst/>
              <a:cxnLst/>
              <a:rect l="l" t="t" r="r" b="b"/>
              <a:pathLst>
                <a:path w="9877624" h="1097700">
                  <a:moveTo>
                    <a:pt x="9323904" y="1097700"/>
                  </a:moveTo>
                  <a:lnTo>
                    <a:pt x="553720" y="1097700"/>
                  </a:lnTo>
                  <a:cubicBezTo>
                    <a:pt x="247650" y="1097700"/>
                    <a:pt x="0" y="851945"/>
                    <a:pt x="0" y="549479"/>
                  </a:cubicBezTo>
                  <a:cubicBezTo>
                    <a:pt x="0" y="245753"/>
                    <a:pt x="247650" y="0"/>
                    <a:pt x="553720" y="0"/>
                  </a:cubicBezTo>
                  <a:lnTo>
                    <a:pt x="9323904" y="0"/>
                  </a:lnTo>
                  <a:cubicBezTo>
                    <a:pt x="9629973" y="0"/>
                    <a:pt x="9877623" y="245753"/>
                    <a:pt x="9877623" y="549479"/>
                  </a:cubicBezTo>
                  <a:cubicBezTo>
                    <a:pt x="9876354" y="851945"/>
                    <a:pt x="9628704" y="1097700"/>
                    <a:pt x="9323904" y="1097700"/>
                  </a:cubicBezTo>
                  <a:close/>
                </a:path>
              </a:pathLst>
            </a:custGeom>
            <a:solidFill>
              <a:srgbClr val="FFBD59"/>
            </a:solidFill>
          </p:spPr>
        </p:sp>
      </p:grpSp>
      <p:pic>
        <p:nvPicPr>
          <p:cNvPr id="16" name="Picture 16"/>
          <p:cNvPicPr>
            <a:picLocks noChangeAspect="1"/>
          </p:cNvPicPr>
          <p:nvPr/>
        </p:nvPicPr>
        <p:blipFill>
          <a:blip r:embed="rId5"/>
          <a:srcRect/>
          <a:stretch>
            <a:fillRect/>
          </a:stretch>
        </p:blipFill>
        <p:spPr>
          <a:xfrm>
            <a:off x="-111315" y="93607"/>
            <a:ext cx="1370319" cy="1028029"/>
          </a:xfrm>
          <a:prstGeom prst="rect">
            <a:avLst/>
          </a:prstGeom>
        </p:spPr>
      </p:pic>
      <p:grpSp>
        <p:nvGrpSpPr>
          <p:cNvPr id="17" name="Group 17"/>
          <p:cNvGrpSpPr/>
          <p:nvPr/>
        </p:nvGrpSpPr>
        <p:grpSpPr>
          <a:xfrm rot="612583">
            <a:off x="9559715" y="1567193"/>
            <a:ext cx="5568590" cy="1792446"/>
            <a:chOff x="0" y="0"/>
            <a:chExt cx="7424787" cy="2389928"/>
          </a:xfrm>
        </p:grpSpPr>
        <p:sp>
          <p:nvSpPr>
            <p:cNvPr id="18" name="AutoShape 18"/>
            <p:cNvSpPr/>
            <p:nvPr/>
          </p:nvSpPr>
          <p:spPr>
            <a:xfrm rot="-364883">
              <a:off x="65629" y="381766"/>
              <a:ext cx="7293530" cy="1626395"/>
            </a:xfrm>
            <a:prstGeom prst="rect">
              <a:avLst/>
            </a:prstGeom>
            <a:solidFill>
              <a:srgbClr val="FF4F63"/>
            </a:solidFill>
          </p:spPr>
        </p:sp>
        <p:sp>
          <p:nvSpPr>
            <p:cNvPr id="19" name="TextBox 19"/>
            <p:cNvSpPr txBox="1"/>
            <p:nvPr/>
          </p:nvSpPr>
          <p:spPr>
            <a:xfrm rot="-361912">
              <a:off x="376226" y="769002"/>
              <a:ext cx="6703770" cy="975758"/>
            </a:xfrm>
            <a:prstGeom prst="rect">
              <a:avLst/>
            </a:prstGeom>
          </p:spPr>
          <p:txBody>
            <a:bodyPr lIns="0" tIns="0" rIns="0" bIns="0" rtlCol="0" anchor="t">
              <a:spAutoFit/>
            </a:bodyPr>
            <a:lstStyle/>
            <a:p>
              <a:pPr marL="0" lvl="0" indent="0" algn="ctr">
                <a:lnSpc>
                  <a:spcPts val="6123"/>
                </a:lnSpc>
                <a:spcBef>
                  <a:spcPct val="0"/>
                </a:spcBef>
              </a:pPr>
              <a:r>
                <a:rPr lang="en-US" sz="4374">
                  <a:solidFill>
                    <a:srgbClr val="202020"/>
                  </a:solidFill>
                  <a:latin typeface="Paalalabas Wide"/>
                </a:rPr>
                <a:t>(langkah buang)</a:t>
              </a:r>
            </a:p>
          </p:txBody>
        </p:sp>
      </p:grpSp>
      <p:pic>
        <p:nvPicPr>
          <p:cNvPr id="20" name="Picture 20">
            <a:hlinkClick r:id="rId6" action="ppaction://hlinksldjump">
              <a:snd r:embed="rId7" name="WhatsApp Audio 2022-12-18 at 00.51.04.wav"/>
            </a:hlinkClick>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5077960" y="8896474"/>
            <a:ext cx="2656695" cy="1125473"/>
          </a:xfrm>
          <a:prstGeom prst="rect">
            <a:avLst/>
          </a:prstGeom>
        </p:spPr>
      </p:pic>
      <p:pic>
        <p:nvPicPr>
          <p:cNvPr id="21" name="Picture 21">
            <a:hlinkClick r:id="rId10" action="ppaction://hlinksldjump">
              <a:snd r:embed="rId7" name="WhatsApp Audio 2022-12-18 at 00.51.04.wav"/>
            </a:hlinkClick>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5400000" flipV="1">
            <a:off x="13124945" y="8527328"/>
            <a:ext cx="1494619" cy="1494619"/>
          </a:xfrm>
          <a:prstGeom prst="rect">
            <a:avLst/>
          </a:prstGeom>
        </p:spPr>
      </p:pic>
    </p:spTree>
  </p:cSld>
  <p:clrMapOvr>
    <a:masterClrMapping/>
  </p:clrMapOvr>
  <p:transition spd="slow" advClick="0">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616D"/>
        </a:solidFill>
        <a:effectLst/>
      </p:bgPr>
    </p:bg>
    <p:spTree>
      <p:nvGrpSpPr>
        <p:cNvPr id="1" name=""/>
        <p:cNvGrpSpPr/>
        <p:nvPr/>
      </p:nvGrpSpPr>
      <p:grpSpPr>
        <a:xfrm>
          <a:off x="0" y="0"/>
          <a:ext cx="0" cy="0"/>
          <a:chOff x="0" y="0"/>
          <a:chExt cx="0" cy="0"/>
        </a:xfrm>
      </p:grpSpPr>
      <p:grpSp>
        <p:nvGrpSpPr>
          <p:cNvPr id="2" name="Group 2"/>
          <p:cNvGrpSpPr/>
          <p:nvPr/>
        </p:nvGrpSpPr>
        <p:grpSpPr>
          <a:xfrm>
            <a:off x="346974" y="561153"/>
            <a:ext cx="16912326" cy="7984705"/>
            <a:chOff x="0" y="0"/>
            <a:chExt cx="22549768" cy="10646274"/>
          </a:xfrm>
        </p:grpSpPr>
        <p:sp>
          <p:nvSpPr>
            <p:cNvPr id="3" name="AutoShape 3"/>
            <p:cNvSpPr/>
            <p:nvPr/>
          </p:nvSpPr>
          <p:spPr>
            <a:xfrm rot="-364883">
              <a:off x="7099759" y="448888"/>
              <a:ext cx="8575873" cy="1912347"/>
            </a:xfrm>
            <a:prstGeom prst="rect">
              <a:avLst/>
            </a:prstGeom>
            <a:solidFill>
              <a:srgbClr val="FFC550"/>
            </a:solidFill>
          </p:spPr>
        </p:sp>
        <p:sp>
          <p:nvSpPr>
            <p:cNvPr id="4" name="TextBox 4"/>
            <p:cNvSpPr txBox="1"/>
            <p:nvPr/>
          </p:nvSpPr>
          <p:spPr>
            <a:xfrm rot="-361912">
              <a:off x="7462356" y="503530"/>
              <a:ext cx="7882423" cy="1899016"/>
            </a:xfrm>
            <a:prstGeom prst="rect">
              <a:avLst/>
            </a:prstGeom>
          </p:spPr>
          <p:txBody>
            <a:bodyPr lIns="0" tIns="0" rIns="0" bIns="0" rtlCol="0" anchor="t">
              <a:spAutoFit/>
            </a:bodyPr>
            <a:lstStyle/>
            <a:p>
              <a:pPr marL="0" lvl="0" indent="0" algn="ctr">
                <a:lnSpc>
                  <a:spcPts val="11984"/>
                </a:lnSpc>
                <a:spcBef>
                  <a:spcPct val="0"/>
                </a:spcBef>
              </a:pPr>
              <a:r>
                <a:rPr lang="en-US" sz="8560" u="none">
                  <a:solidFill>
                    <a:srgbClr val="202020"/>
                  </a:solidFill>
                  <a:latin typeface="Paalalabas Wide"/>
                </a:rPr>
                <a:t>Materi 2</a:t>
              </a:r>
            </a:p>
          </p:txBody>
        </p:sp>
        <p:grpSp>
          <p:nvGrpSpPr>
            <p:cNvPr id="5" name="Group 5"/>
            <p:cNvGrpSpPr/>
            <p:nvPr/>
          </p:nvGrpSpPr>
          <p:grpSpPr>
            <a:xfrm>
              <a:off x="5950907" y="3363967"/>
              <a:ext cx="16598860" cy="7235815"/>
              <a:chOff x="0" y="0"/>
              <a:chExt cx="3278787" cy="1429297"/>
            </a:xfrm>
          </p:grpSpPr>
          <p:sp>
            <p:nvSpPr>
              <p:cNvPr id="6" name="Freeform 6"/>
              <p:cNvSpPr/>
              <p:nvPr/>
            </p:nvSpPr>
            <p:spPr>
              <a:xfrm>
                <a:off x="0" y="0"/>
                <a:ext cx="3278787" cy="1429297"/>
              </a:xfrm>
              <a:custGeom>
                <a:avLst/>
                <a:gdLst/>
                <a:ahLst/>
                <a:cxnLst/>
                <a:rect l="l" t="t" r="r" b="b"/>
                <a:pathLst>
                  <a:path w="3278787" h="1429297">
                    <a:moveTo>
                      <a:pt x="28282" y="0"/>
                    </a:moveTo>
                    <a:lnTo>
                      <a:pt x="3250505" y="0"/>
                    </a:lnTo>
                    <a:cubicBezTo>
                      <a:pt x="3266125" y="0"/>
                      <a:pt x="3278787" y="12662"/>
                      <a:pt x="3278787" y="28282"/>
                    </a:cubicBezTo>
                    <a:lnTo>
                      <a:pt x="3278787" y="1401014"/>
                    </a:lnTo>
                    <a:cubicBezTo>
                      <a:pt x="3278787" y="1416634"/>
                      <a:pt x="3266125" y="1429297"/>
                      <a:pt x="3250505" y="1429297"/>
                    </a:cubicBezTo>
                    <a:lnTo>
                      <a:pt x="28282" y="1429297"/>
                    </a:lnTo>
                    <a:cubicBezTo>
                      <a:pt x="12662" y="1429297"/>
                      <a:pt x="0" y="1416634"/>
                      <a:pt x="0" y="1401014"/>
                    </a:cubicBezTo>
                    <a:lnTo>
                      <a:pt x="0" y="28282"/>
                    </a:lnTo>
                    <a:cubicBezTo>
                      <a:pt x="0" y="12662"/>
                      <a:pt x="12662" y="0"/>
                      <a:pt x="28282" y="0"/>
                    </a:cubicBezTo>
                    <a:close/>
                  </a:path>
                </a:pathLst>
              </a:custGeom>
              <a:solidFill>
                <a:srgbClr val="FFFFFF"/>
              </a:solidFill>
              <a:ln w="142875">
                <a:solidFill>
                  <a:srgbClr val="004AAD"/>
                </a:solidFill>
              </a:ln>
            </p:spPr>
          </p:sp>
          <p:sp>
            <p:nvSpPr>
              <p:cNvPr id="7" name="TextBox 7"/>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sp>
          <p:nvSpPr>
            <p:cNvPr id="8" name="TextBox 8"/>
            <p:cNvSpPr txBox="1"/>
            <p:nvPr/>
          </p:nvSpPr>
          <p:spPr>
            <a:xfrm>
              <a:off x="7022592" y="5438587"/>
              <a:ext cx="14606839" cy="3825851"/>
            </a:xfrm>
            <a:prstGeom prst="rect">
              <a:avLst/>
            </a:prstGeom>
          </p:spPr>
          <p:txBody>
            <a:bodyPr lIns="0" tIns="0" rIns="0" bIns="0" rtlCol="0" anchor="t">
              <a:spAutoFit/>
            </a:bodyPr>
            <a:lstStyle/>
            <a:p>
              <a:pPr algn="just">
                <a:lnSpc>
                  <a:spcPts val="3872"/>
                </a:lnSpc>
              </a:pPr>
              <a:r>
                <a:rPr lang="en-US" sz="2765">
                  <a:solidFill>
                    <a:srgbClr val="000000"/>
                  </a:solidFill>
                  <a:latin typeface="Open Sauce"/>
                </a:rPr>
                <a:t>tidak hanya cara kerja saja yang berperan untuk membuat mobil bisa bekerja dan melaju. Ada bagian-bagian atau komponen mesin mobil yang mendukung kinerja tersebut. Nah, berikut ini adalah komponen-komponen mesin yang harus Anda ketahui untuk mendukung kerja mesin.</a:t>
              </a:r>
            </a:p>
            <a:p>
              <a:pPr algn="just">
                <a:lnSpc>
                  <a:spcPts val="3872"/>
                </a:lnSpc>
                <a:spcBef>
                  <a:spcPct val="0"/>
                </a:spcBef>
              </a:pPr>
              <a:endParaRPr lang="en-US" sz="2765">
                <a:solidFill>
                  <a:srgbClr val="000000"/>
                </a:solidFill>
                <a:latin typeface="Open Sauce"/>
              </a:endParaRPr>
            </a:p>
          </p:txBody>
        </p:sp>
        <p:sp>
          <p:nvSpPr>
            <p:cNvPr id="9" name="TextBox 9"/>
            <p:cNvSpPr txBox="1"/>
            <p:nvPr/>
          </p:nvSpPr>
          <p:spPr>
            <a:xfrm>
              <a:off x="6331962" y="4263383"/>
              <a:ext cx="5986563" cy="896490"/>
            </a:xfrm>
            <a:prstGeom prst="rect">
              <a:avLst/>
            </a:prstGeom>
          </p:spPr>
          <p:txBody>
            <a:bodyPr lIns="0" tIns="0" rIns="0" bIns="0" rtlCol="0" anchor="t">
              <a:spAutoFit/>
            </a:bodyPr>
            <a:lstStyle/>
            <a:p>
              <a:pPr algn="ctr">
                <a:lnSpc>
                  <a:spcPts val="5606"/>
                </a:lnSpc>
                <a:spcBef>
                  <a:spcPct val="0"/>
                </a:spcBef>
              </a:pPr>
              <a:r>
                <a:rPr lang="en-US" sz="4004">
                  <a:solidFill>
                    <a:srgbClr val="000000"/>
                  </a:solidFill>
                  <a:latin typeface="Paalalabas Wide"/>
                </a:rPr>
                <a:t>TAHUKAH KAMU ?</a:t>
              </a:r>
            </a:p>
          </p:txBody>
        </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5159874"/>
              <a:ext cx="7022592" cy="5486400"/>
            </a:xfrm>
            <a:prstGeom prst="rect">
              <a:avLst/>
            </a:prstGeom>
          </p:spPr>
        </p:pic>
      </p:grpSp>
      <p:grpSp>
        <p:nvGrpSpPr>
          <p:cNvPr id="11" name="Group 11"/>
          <p:cNvGrpSpPr/>
          <p:nvPr/>
        </p:nvGrpSpPr>
        <p:grpSpPr>
          <a:xfrm>
            <a:off x="-7154324" y="93607"/>
            <a:ext cx="8413328" cy="935093"/>
            <a:chOff x="0" y="0"/>
            <a:chExt cx="9876354" cy="1097700"/>
          </a:xfrm>
        </p:grpSpPr>
        <p:sp>
          <p:nvSpPr>
            <p:cNvPr id="12" name="Freeform 12"/>
            <p:cNvSpPr/>
            <p:nvPr/>
          </p:nvSpPr>
          <p:spPr>
            <a:xfrm>
              <a:off x="0" y="0"/>
              <a:ext cx="9877624" cy="1097700"/>
            </a:xfrm>
            <a:custGeom>
              <a:avLst/>
              <a:gdLst/>
              <a:ahLst/>
              <a:cxnLst/>
              <a:rect l="l" t="t" r="r" b="b"/>
              <a:pathLst>
                <a:path w="9877624" h="1097700">
                  <a:moveTo>
                    <a:pt x="9323904" y="1097700"/>
                  </a:moveTo>
                  <a:lnTo>
                    <a:pt x="553720" y="1097700"/>
                  </a:lnTo>
                  <a:cubicBezTo>
                    <a:pt x="247650" y="1097700"/>
                    <a:pt x="0" y="851945"/>
                    <a:pt x="0" y="549479"/>
                  </a:cubicBezTo>
                  <a:cubicBezTo>
                    <a:pt x="0" y="245753"/>
                    <a:pt x="247650" y="0"/>
                    <a:pt x="553720" y="0"/>
                  </a:cubicBezTo>
                  <a:lnTo>
                    <a:pt x="9323904" y="0"/>
                  </a:lnTo>
                  <a:cubicBezTo>
                    <a:pt x="9629973" y="0"/>
                    <a:pt x="9877623" y="245753"/>
                    <a:pt x="9877623" y="549479"/>
                  </a:cubicBezTo>
                  <a:cubicBezTo>
                    <a:pt x="9876354" y="851945"/>
                    <a:pt x="9628704" y="1097700"/>
                    <a:pt x="9323904" y="1097700"/>
                  </a:cubicBezTo>
                  <a:close/>
                </a:path>
              </a:pathLst>
            </a:custGeom>
            <a:solidFill>
              <a:srgbClr val="FFC550"/>
            </a:solidFill>
          </p:spPr>
        </p:sp>
      </p:grpSp>
      <p:pic>
        <p:nvPicPr>
          <p:cNvPr id="13" name="Picture 13"/>
          <p:cNvPicPr>
            <a:picLocks noChangeAspect="1"/>
          </p:cNvPicPr>
          <p:nvPr/>
        </p:nvPicPr>
        <p:blipFill>
          <a:blip r:embed="rId4"/>
          <a:srcRect/>
          <a:stretch>
            <a:fillRect/>
          </a:stretch>
        </p:blipFill>
        <p:spPr>
          <a:xfrm>
            <a:off x="-111315" y="93607"/>
            <a:ext cx="1370319" cy="1028029"/>
          </a:xfrm>
          <a:prstGeom prst="rect">
            <a:avLst/>
          </a:prstGeom>
        </p:spPr>
      </p:pic>
      <p:pic>
        <p:nvPicPr>
          <p:cNvPr id="14" name="Picture 14">
            <a:hlinkClick r:id="rId5" action="ppaction://hlinksldjump">
              <a:snd r:embed="rId6" name="WhatsApp Audio 2022-12-18 at 00.51.04.wav"/>
            </a:hlinkClick>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5400000">
            <a:off x="16160141" y="8510990"/>
            <a:ext cx="1494619" cy="1494619"/>
          </a:xfrm>
          <a:prstGeom prst="rect">
            <a:avLst/>
          </a:prstGeom>
        </p:spPr>
      </p:pic>
      <p:pic>
        <p:nvPicPr>
          <p:cNvPr id="15" name="Picture 15">
            <a:hlinkClick r:id="rId9" action="ppaction://hlinksldjump">
              <a:snd r:embed="rId6" name="WhatsApp Audio 2022-12-18 at 00.51.04.wav"/>
            </a:hlinkClick>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3124751" y="8695564"/>
            <a:ext cx="2656695" cy="1125473"/>
          </a:xfrm>
          <a:prstGeom prst="rect">
            <a:avLst/>
          </a:prstGeom>
        </p:spPr>
      </p:pic>
    </p:spTree>
  </p:cSld>
  <p:clrMapOvr>
    <a:masterClrMapping/>
  </p:clrMapOvr>
  <p:transition spd="slow" advClick="0">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616D"/>
        </a:solidFill>
        <a:effectLst/>
      </p:bgPr>
    </p:bg>
    <p:spTree>
      <p:nvGrpSpPr>
        <p:cNvPr id="1" name=""/>
        <p:cNvGrpSpPr/>
        <p:nvPr/>
      </p:nvGrpSpPr>
      <p:grpSpPr>
        <a:xfrm>
          <a:off x="0" y="0"/>
          <a:ext cx="0" cy="0"/>
          <a:chOff x="0" y="0"/>
          <a:chExt cx="0" cy="0"/>
        </a:xfrm>
      </p:grpSpPr>
      <p:grpSp>
        <p:nvGrpSpPr>
          <p:cNvPr id="2" name="Group 2"/>
          <p:cNvGrpSpPr/>
          <p:nvPr/>
        </p:nvGrpSpPr>
        <p:grpSpPr>
          <a:xfrm>
            <a:off x="1259004" y="355824"/>
            <a:ext cx="16000296" cy="9738920"/>
            <a:chOff x="0" y="0"/>
            <a:chExt cx="21333728" cy="12985227"/>
          </a:xfrm>
        </p:grpSpPr>
        <p:sp>
          <p:nvSpPr>
            <p:cNvPr id="3" name="AutoShape 3"/>
            <p:cNvSpPr/>
            <p:nvPr/>
          </p:nvSpPr>
          <p:spPr>
            <a:xfrm rot="-364883">
              <a:off x="4422752" y="448888"/>
              <a:ext cx="8575873" cy="1912347"/>
            </a:xfrm>
            <a:prstGeom prst="rect">
              <a:avLst/>
            </a:prstGeom>
            <a:solidFill>
              <a:srgbClr val="FFE27B"/>
            </a:solidFill>
          </p:spPr>
        </p:sp>
        <p:sp>
          <p:nvSpPr>
            <p:cNvPr id="4" name="TextBox 4"/>
            <p:cNvSpPr txBox="1"/>
            <p:nvPr/>
          </p:nvSpPr>
          <p:spPr>
            <a:xfrm rot="-361912">
              <a:off x="4788834" y="927465"/>
              <a:ext cx="7882423" cy="1117454"/>
            </a:xfrm>
            <a:prstGeom prst="rect">
              <a:avLst/>
            </a:prstGeom>
          </p:spPr>
          <p:txBody>
            <a:bodyPr lIns="0" tIns="0" rIns="0" bIns="0" rtlCol="0" anchor="t">
              <a:spAutoFit/>
            </a:bodyPr>
            <a:lstStyle/>
            <a:p>
              <a:pPr marL="0" lvl="0" indent="0" algn="ctr">
                <a:lnSpc>
                  <a:spcPts val="7085"/>
                </a:lnSpc>
                <a:spcBef>
                  <a:spcPct val="0"/>
                </a:spcBef>
              </a:pPr>
              <a:r>
                <a:rPr lang="en-US" sz="5060">
                  <a:solidFill>
                    <a:srgbClr val="202020"/>
                  </a:solidFill>
                  <a:latin typeface="Paalalabas Wide"/>
                </a:rPr>
                <a:t>KOMPONEN MESIN</a:t>
              </a:r>
            </a:p>
          </p:txBody>
        </p:sp>
        <p:grpSp>
          <p:nvGrpSpPr>
            <p:cNvPr id="5" name="Group 5"/>
            <p:cNvGrpSpPr/>
            <p:nvPr/>
          </p:nvGrpSpPr>
          <p:grpSpPr>
            <a:xfrm>
              <a:off x="7318158" y="3447477"/>
              <a:ext cx="14015569" cy="7639941"/>
              <a:chOff x="0" y="0"/>
              <a:chExt cx="2768508" cy="1509124"/>
            </a:xfrm>
          </p:grpSpPr>
          <p:sp>
            <p:nvSpPr>
              <p:cNvPr id="6" name="Freeform 6"/>
              <p:cNvSpPr/>
              <p:nvPr/>
            </p:nvSpPr>
            <p:spPr>
              <a:xfrm>
                <a:off x="0" y="0"/>
                <a:ext cx="2768508" cy="1509124"/>
              </a:xfrm>
              <a:custGeom>
                <a:avLst/>
                <a:gdLst/>
                <a:ahLst/>
                <a:cxnLst/>
                <a:rect l="l" t="t" r="r" b="b"/>
                <a:pathLst>
                  <a:path w="2768508" h="1509124">
                    <a:moveTo>
                      <a:pt x="33495" y="0"/>
                    </a:moveTo>
                    <a:lnTo>
                      <a:pt x="2735012" y="0"/>
                    </a:lnTo>
                    <a:cubicBezTo>
                      <a:pt x="2743896" y="0"/>
                      <a:pt x="2752415" y="3529"/>
                      <a:pt x="2758697" y="9811"/>
                    </a:cubicBezTo>
                    <a:cubicBezTo>
                      <a:pt x="2764979" y="16092"/>
                      <a:pt x="2768508" y="24612"/>
                      <a:pt x="2768508" y="33495"/>
                    </a:cubicBezTo>
                    <a:lnTo>
                      <a:pt x="2768508" y="1475629"/>
                    </a:lnTo>
                    <a:cubicBezTo>
                      <a:pt x="2768508" y="1484512"/>
                      <a:pt x="2764979" y="1493032"/>
                      <a:pt x="2758697" y="1499314"/>
                    </a:cubicBezTo>
                    <a:cubicBezTo>
                      <a:pt x="2752415" y="1505595"/>
                      <a:pt x="2743896" y="1509124"/>
                      <a:pt x="2735012" y="1509124"/>
                    </a:cubicBezTo>
                    <a:lnTo>
                      <a:pt x="33495" y="1509124"/>
                    </a:lnTo>
                    <a:cubicBezTo>
                      <a:pt x="24612" y="1509124"/>
                      <a:pt x="16092" y="1505595"/>
                      <a:pt x="9811" y="1499314"/>
                    </a:cubicBezTo>
                    <a:cubicBezTo>
                      <a:pt x="3529" y="1493032"/>
                      <a:pt x="0" y="1484512"/>
                      <a:pt x="0" y="1475629"/>
                    </a:cubicBezTo>
                    <a:lnTo>
                      <a:pt x="0" y="33495"/>
                    </a:lnTo>
                    <a:cubicBezTo>
                      <a:pt x="0" y="24612"/>
                      <a:pt x="3529" y="16092"/>
                      <a:pt x="9811" y="9811"/>
                    </a:cubicBezTo>
                    <a:cubicBezTo>
                      <a:pt x="16092" y="3529"/>
                      <a:pt x="24612" y="0"/>
                      <a:pt x="33495" y="0"/>
                    </a:cubicBezTo>
                    <a:close/>
                  </a:path>
                </a:pathLst>
              </a:custGeom>
              <a:solidFill>
                <a:srgbClr val="FFFFFF"/>
              </a:solidFill>
              <a:ln w="142875">
                <a:solidFill>
                  <a:srgbClr val="004AAD"/>
                </a:solidFill>
              </a:ln>
            </p:spPr>
          </p:sp>
          <p:sp>
            <p:nvSpPr>
              <p:cNvPr id="7" name="TextBox 7"/>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grpSp>
          <p:nvGrpSpPr>
            <p:cNvPr id="8" name="Group 8"/>
            <p:cNvGrpSpPr/>
            <p:nvPr/>
          </p:nvGrpSpPr>
          <p:grpSpPr>
            <a:xfrm>
              <a:off x="0" y="2810123"/>
              <a:ext cx="6565667" cy="5087552"/>
              <a:chOff x="0" y="0"/>
              <a:chExt cx="1296922" cy="1004948"/>
            </a:xfrm>
          </p:grpSpPr>
          <p:sp>
            <p:nvSpPr>
              <p:cNvPr id="9" name="Freeform 9"/>
              <p:cNvSpPr/>
              <p:nvPr/>
            </p:nvSpPr>
            <p:spPr>
              <a:xfrm>
                <a:off x="0" y="0"/>
                <a:ext cx="1296922" cy="1004948"/>
              </a:xfrm>
              <a:custGeom>
                <a:avLst/>
                <a:gdLst/>
                <a:ahLst/>
                <a:cxnLst/>
                <a:rect l="l" t="t" r="r" b="b"/>
                <a:pathLst>
                  <a:path w="1296922" h="1004948">
                    <a:moveTo>
                      <a:pt x="71502" y="0"/>
                    </a:moveTo>
                    <a:lnTo>
                      <a:pt x="1225420" y="0"/>
                    </a:lnTo>
                    <a:cubicBezTo>
                      <a:pt x="1244384" y="0"/>
                      <a:pt x="1262570" y="7533"/>
                      <a:pt x="1275980" y="20942"/>
                    </a:cubicBezTo>
                    <a:cubicBezTo>
                      <a:pt x="1289389" y="34352"/>
                      <a:pt x="1296922" y="52538"/>
                      <a:pt x="1296922" y="71502"/>
                    </a:cubicBezTo>
                    <a:lnTo>
                      <a:pt x="1296922" y="933447"/>
                    </a:lnTo>
                    <a:cubicBezTo>
                      <a:pt x="1296922" y="952410"/>
                      <a:pt x="1289389" y="970597"/>
                      <a:pt x="1275980" y="984006"/>
                    </a:cubicBezTo>
                    <a:cubicBezTo>
                      <a:pt x="1262570" y="997415"/>
                      <a:pt x="1244384" y="1004948"/>
                      <a:pt x="1225420" y="1004948"/>
                    </a:cubicBezTo>
                    <a:lnTo>
                      <a:pt x="71502" y="1004948"/>
                    </a:lnTo>
                    <a:cubicBezTo>
                      <a:pt x="52538" y="1004948"/>
                      <a:pt x="34352" y="997415"/>
                      <a:pt x="20942" y="984006"/>
                    </a:cubicBezTo>
                    <a:cubicBezTo>
                      <a:pt x="7533" y="970597"/>
                      <a:pt x="0" y="952410"/>
                      <a:pt x="0" y="933447"/>
                    </a:cubicBezTo>
                    <a:lnTo>
                      <a:pt x="0" y="71502"/>
                    </a:lnTo>
                    <a:cubicBezTo>
                      <a:pt x="0" y="52538"/>
                      <a:pt x="7533" y="34352"/>
                      <a:pt x="20942" y="20942"/>
                    </a:cubicBezTo>
                    <a:cubicBezTo>
                      <a:pt x="34352" y="7533"/>
                      <a:pt x="52538" y="0"/>
                      <a:pt x="71502" y="0"/>
                    </a:cubicBezTo>
                    <a:close/>
                  </a:path>
                </a:pathLst>
              </a:custGeom>
              <a:solidFill>
                <a:srgbClr val="FFFFFF"/>
              </a:solidFill>
              <a:ln w="142875">
                <a:solidFill>
                  <a:srgbClr val="004AAD"/>
                </a:solidFill>
              </a:ln>
            </p:spPr>
          </p:sp>
          <p:sp>
            <p:nvSpPr>
              <p:cNvPr id="10" name="TextBox 10"/>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pic>
          <p:nvPicPr>
            <p:cNvPr id="11" name="Picture 11"/>
            <p:cNvPicPr>
              <a:picLocks noChangeAspect="1"/>
            </p:cNvPicPr>
            <p:nvPr/>
          </p:nvPicPr>
          <p:blipFill>
            <a:blip r:embed="rId2"/>
            <a:srcRect t="6873" b="6873"/>
            <a:stretch>
              <a:fillRect/>
            </a:stretch>
          </p:blipFill>
          <p:spPr>
            <a:xfrm>
              <a:off x="516076" y="3278762"/>
              <a:ext cx="5533515" cy="4150275"/>
            </a:xfrm>
            <a:prstGeom prst="rect">
              <a:avLst/>
            </a:prstGeom>
          </p:spPr>
        </p:pic>
        <p:sp>
          <p:nvSpPr>
            <p:cNvPr id="12" name="TextBox 12"/>
            <p:cNvSpPr txBox="1"/>
            <p:nvPr/>
          </p:nvSpPr>
          <p:spPr>
            <a:xfrm>
              <a:off x="7858307" y="4095243"/>
              <a:ext cx="12935272" cy="7557239"/>
            </a:xfrm>
            <a:prstGeom prst="rect">
              <a:avLst/>
            </a:prstGeom>
          </p:spPr>
          <p:txBody>
            <a:bodyPr lIns="0" tIns="0" rIns="0" bIns="0" rtlCol="0" anchor="t">
              <a:spAutoFit/>
            </a:bodyPr>
            <a:lstStyle/>
            <a:p>
              <a:pPr algn="just">
                <a:lnSpc>
                  <a:spcPts val="3500"/>
                </a:lnSpc>
              </a:pPr>
              <a:r>
                <a:rPr lang="en-US" sz="2500">
                  <a:solidFill>
                    <a:srgbClr val="000000"/>
                  </a:solidFill>
                  <a:latin typeface="Open Sauce"/>
                </a:rPr>
                <a:t> Komponen atau bagian mesin yang merupakan bagian paling dasar dari mesin adalah blok mesin ini. Bagian ini sering dikaitkan dengan blok silinder. Hal tersebut karena bentuk blok silinder ini juga menyerupai tabung. Sedangkan material dari komponen ini umumnya adalah aluminium dengan beberapa manufaktur yang masih terbuat dari bahan besi. Blok silinder ini merupakan komponen atau bagian inti yang berperan dalam menopang bagian-bagian utama mesin, seperti piston, poros engkol, kepala silinder dan lain sebagainya. Di bagian ini ada beberapa silinder yang mana di salah satu ujung setiap silindernya terdapat satu piston.</a:t>
              </a:r>
            </a:p>
            <a:p>
              <a:pPr algn="just">
                <a:lnSpc>
                  <a:spcPts val="3500"/>
                </a:lnSpc>
              </a:pPr>
              <a:endParaRPr lang="en-US" sz="2500">
                <a:solidFill>
                  <a:srgbClr val="000000"/>
                </a:solidFill>
                <a:latin typeface="Open Sauce"/>
              </a:endParaRPr>
            </a:p>
            <a:p>
              <a:pPr algn="just">
                <a:lnSpc>
                  <a:spcPts val="3500"/>
                </a:lnSpc>
                <a:spcBef>
                  <a:spcPct val="0"/>
                </a:spcBef>
              </a:pPr>
              <a:endParaRPr lang="en-US" sz="2500">
                <a:solidFill>
                  <a:srgbClr val="000000"/>
                </a:solidFill>
                <a:latin typeface="Open Sauce"/>
              </a:endParaRPr>
            </a:p>
          </p:txBody>
        </p:sp>
        <p:grpSp>
          <p:nvGrpSpPr>
            <p:cNvPr id="13" name="Group 13"/>
            <p:cNvGrpSpPr/>
            <p:nvPr/>
          </p:nvGrpSpPr>
          <p:grpSpPr>
            <a:xfrm>
              <a:off x="0" y="7897675"/>
              <a:ext cx="6565667" cy="5087552"/>
              <a:chOff x="0" y="0"/>
              <a:chExt cx="1296922" cy="1004948"/>
            </a:xfrm>
          </p:grpSpPr>
          <p:sp>
            <p:nvSpPr>
              <p:cNvPr id="14" name="Freeform 14"/>
              <p:cNvSpPr/>
              <p:nvPr/>
            </p:nvSpPr>
            <p:spPr>
              <a:xfrm>
                <a:off x="0" y="0"/>
                <a:ext cx="1296922" cy="1004948"/>
              </a:xfrm>
              <a:custGeom>
                <a:avLst/>
                <a:gdLst/>
                <a:ahLst/>
                <a:cxnLst/>
                <a:rect l="l" t="t" r="r" b="b"/>
                <a:pathLst>
                  <a:path w="1296922" h="1004948">
                    <a:moveTo>
                      <a:pt x="71502" y="0"/>
                    </a:moveTo>
                    <a:lnTo>
                      <a:pt x="1225420" y="0"/>
                    </a:lnTo>
                    <a:cubicBezTo>
                      <a:pt x="1244384" y="0"/>
                      <a:pt x="1262570" y="7533"/>
                      <a:pt x="1275980" y="20942"/>
                    </a:cubicBezTo>
                    <a:cubicBezTo>
                      <a:pt x="1289389" y="34352"/>
                      <a:pt x="1296922" y="52538"/>
                      <a:pt x="1296922" y="71502"/>
                    </a:cubicBezTo>
                    <a:lnTo>
                      <a:pt x="1296922" y="933447"/>
                    </a:lnTo>
                    <a:cubicBezTo>
                      <a:pt x="1296922" y="952410"/>
                      <a:pt x="1289389" y="970597"/>
                      <a:pt x="1275980" y="984006"/>
                    </a:cubicBezTo>
                    <a:cubicBezTo>
                      <a:pt x="1262570" y="997415"/>
                      <a:pt x="1244384" y="1004948"/>
                      <a:pt x="1225420" y="1004948"/>
                    </a:cubicBezTo>
                    <a:lnTo>
                      <a:pt x="71502" y="1004948"/>
                    </a:lnTo>
                    <a:cubicBezTo>
                      <a:pt x="52538" y="1004948"/>
                      <a:pt x="34352" y="997415"/>
                      <a:pt x="20942" y="984006"/>
                    </a:cubicBezTo>
                    <a:cubicBezTo>
                      <a:pt x="7533" y="970597"/>
                      <a:pt x="0" y="952410"/>
                      <a:pt x="0" y="933447"/>
                    </a:cubicBezTo>
                    <a:lnTo>
                      <a:pt x="0" y="71502"/>
                    </a:lnTo>
                    <a:cubicBezTo>
                      <a:pt x="0" y="52538"/>
                      <a:pt x="7533" y="34352"/>
                      <a:pt x="20942" y="20942"/>
                    </a:cubicBezTo>
                    <a:cubicBezTo>
                      <a:pt x="34352" y="7533"/>
                      <a:pt x="52538" y="0"/>
                      <a:pt x="71502" y="0"/>
                    </a:cubicBezTo>
                    <a:close/>
                  </a:path>
                </a:pathLst>
              </a:custGeom>
              <a:solidFill>
                <a:srgbClr val="FFFFFF"/>
              </a:solidFill>
              <a:ln w="142875">
                <a:solidFill>
                  <a:srgbClr val="004AAD"/>
                </a:solidFill>
              </a:ln>
            </p:spPr>
          </p:sp>
          <p:sp>
            <p:nvSpPr>
              <p:cNvPr id="15" name="TextBox 15"/>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pic>
          <p:nvPicPr>
            <p:cNvPr id="16" name="Picture 16"/>
            <p:cNvPicPr>
              <a:picLocks noChangeAspect="1"/>
            </p:cNvPicPr>
            <p:nvPr/>
          </p:nvPicPr>
          <p:blipFill>
            <a:blip r:embed="rId3"/>
            <a:srcRect t="2252" b="2252"/>
            <a:stretch>
              <a:fillRect/>
            </a:stretch>
          </p:blipFill>
          <p:spPr>
            <a:xfrm>
              <a:off x="780679" y="8179052"/>
              <a:ext cx="5004309" cy="4524797"/>
            </a:xfrm>
            <a:prstGeom prst="rect">
              <a:avLst/>
            </a:prstGeom>
          </p:spPr>
        </p:pic>
      </p:grpSp>
      <p:grpSp>
        <p:nvGrpSpPr>
          <p:cNvPr id="17" name="Group 17"/>
          <p:cNvGrpSpPr/>
          <p:nvPr/>
        </p:nvGrpSpPr>
        <p:grpSpPr>
          <a:xfrm>
            <a:off x="-7154324" y="93607"/>
            <a:ext cx="8413328" cy="935093"/>
            <a:chOff x="0" y="0"/>
            <a:chExt cx="9876354" cy="1097700"/>
          </a:xfrm>
        </p:grpSpPr>
        <p:sp>
          <p:nvSpPr>
            <p:cNvPr id="18" name="Freeform 18"/>
            <p:cNvSpPr/>
            <p:nvPr/>
          </p:nvSpPr>
          <p:spPr>
            <a:xfrm>
              <a:off x="0" y="0"/>
              <a:ext cx="9877624" cy="1097700"/>
            </a:xfrm>
            <a:custGeom>
              <a:avLst/>
              <a:gdLst/>
              <a:ahLst/>
              <a:cxnLst/>
              <a:rect l="l" t="t" r="r" b="b"/>
              <a:pathLst>
                <a:path w="9877624" h="1097700">
                  <a:moveTo>
                    <a:pt x="9323904" y="1097700"/>
                  </a:moveTo>
                  <a:lnTo>
                    <a:pt x="553720" y="1097700"/>
                  </a:lnTo>
                  <a:cubicBezTo>
                    <a:pt x="247650" y="1097700"/>
                    <a:pt x="0" y="851945"/>
                    <a:pt x="0" y="549479"/>
                  </a:cubicBezTo>
                  <a:cubicBezTo>
                    <a:pt x="0" y="245753"/>
                    <a:pt x="247650" y="0"/>
                    <a:pt x="553720" y="0"/>
                  </a:cubicBezTo>
                  <a:lnTo>
                    <a:pt x="9323904" y="0"/>
                  </a:lnTo>
                  <a:cubicBezTo>
                    <a:pt x="9629973" y="0"/>
                    <a:pt x="9877623" y="245753"/>
                    <a:pt x="9877623" y="549479"/>
                  </a:cubicBezTo>
                  <a:cubicBezTo>
                    <a:pt x="9876354" y="851945"/>
                    <a:pt x="9628704" y="1097700"/>
                    <a:pt x="9323904" y="1097700"/>
                  </a:cubicBezTo>
                  <a:close/>
                </a:path>
              </a:pathLst>
            </a:custGeom>
            <a:solidFill>
              <a:srgbClr val="FFBD59"/>
            </a:solidFill>
          </p:spPr>
        </p:sp>
      </p:grpSp>
      <p:pic>
        <p:nvPicPr>
          <p:cNvPr id="19" name="Picture 19"/>
          <p:cNvPicPr>
            <a:picLocks noChangeAspect="1"/>
          </p:cNvPicPr>
          <p:nvPr/>
        </p:nvPicPr>
        <p:blipFill>
          <a:blip r:embed="rId4"/>
          <a:srcRect/>
          <a:stretch>
            <a:fillRect/>
          </a:stretch>
        </p:blipFill>
        <p:spPr>
          <a:xfrm>
            <a:off x="-111315" y="93607"/>
            <a:ext cx="1370319" cy="1028029"/>
          </a:xfrm>
          <a:prstGeom prst="rect">
            <a:avLst/>
          </a:prstGeom>
        </p:spPr>
      </p:pic>
      <p:pic>
        <p:nvPicPr>
          <p:cNvPr id="20" name="Picture 20">
            <a:hlinkClick r:id="rId5" action="ppaction://hlinksldjump">
              <a:snd r:embed="rId6" name="WhatsApp Audio 2022-12-18 at 00.51.04.wav"/>
            </a:hlinkClick>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5400000">
            <a:off x="15925077" y="8760521"/>
            <a:ext cx="1334223" cy="1334223"/>
          </a:xfrm>
          <a:prstGeom prst="rect">
            <a:avLst/>
          </a:prstGeom>
        </p:spPr>
      </p:pic>
      <p:grpSp>
        <p:nvGrpSpPr>
          <p:cNvPr id="21" name="Group 21"/>
          <p:cNvGrpSpPr/>
          <p:nvPr/>
        </p:nvGrpSpPr>
        <p:grpSpPr>
          <a:xfrm rot="612583">
            <a:off x="9559715" y="1567193"/>
            <a:ext cx="5568590" cy="1792446"/>
            <a:chOff x="0" y="0"/>
            <a:chExt cx="7424787" cy="2389928"/>
          </a:xfrm>
        </p:grpSpPr>
        <p:sp>
          <p:nvSpPr>
            <p:cNvPr id="22" name="AutoShape 22"/>
            <p:cNvSpPr/>
            <p:nvPr/>
          </p:nvSpPr>
          <p:spPr>
            <a:xfrm rot="-364883">
              <a:off x="65629" y="381766"/>
              <a:ext cx="7293530" cy="1626395"/>
            </a:xfrm>
            <a:prstGeom prst="rect">
              <a:avLst/>
            </a:prstGeom>
            <a:solidFill>
              <a:srgbClr val="3A9D76"/>
            </a:solidFill>
          </p:spPr>
        </p:sp>
        <p:sp>
          <p:nvSpPr>
            <p:cNvPr id="23" name="TextBox 23"/>
            <p:cNvSpPr txBox="1"/>
            <p:nvPr/>
          </p:nvSpPr>
          <p:spPr>
            <a:xfrm rot="-361912">
              <a:off x="376226" y="769002"/>
              <a:ext cx="6703770" cy="975758"/>
            </a:xfrm>
            <a:prstGeom prst="rect">
              <a:avLst/>
            </a:prstGeom>
          </p:spPr>
          <p:txBody>
            <a:bodyPr lIns="0" tIns="0" rIns="0" bIns="0" rtlCol="0" anchor="t">
              <a:spAutoFit/>
            </a:bodyPr>
            <a:lstStyle/>
            <a:p>
              <a:pPr marL="0" lvl="0" indent="0" algn="ctr">
                <a:lnSpc>
                  <a:spcPts val="6123"/>
                </a:lnSpc>
                <a:spcBef>
                  <a:spcPct val="0"/>
                </a:spcBef>
              </a:pPr>
              <a:r>
                <a:rPr lang="en-US" sz="4374">
                  <a:solidFill>
                    <a:srgbClr val="202020"/>
                  </a:solidFill>
                  <a:latin typeface="Paalalabas Wide"/>
                </a:rPr>
                <a:t>(blok silinder)</a:t>
              </a:r>
            </a:p>
          </p:txBody>
        </p:sp>
      </p:grpSp>
      <p:pic>
        <p:nvPicPr>
          <p:cNvPr id="24" name="Picture 24">
            <a:hlinkClick r:id="rId9" action="ppaction://hlinksldjump">
              <a:snd r:embed="rId6" name="WhatsApp Audio 2022-12-18 at 00.51.04.wav"/>
            </a:hlinkClick>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5400000" flipV="1">
            <a:off x="13908852" y="8760521"/>
            <a:ext cx="1334223" cy="1334223"/>
          </a:xfrm>
          <a:prstGeom prst="rect">
            <a:avLst/>
          </a:prstGeom>
        </p:spPr>
      </p:pic>
    </p:spTree>
  </p:cSld>
  <p:clrMapOvr>
    <a:masterClrMapping/>
  </p:clrMapOvr>
  <p:transition spd="slow" advClick="0">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616D"/>
        </a:solidFill>
        <a:effectLst/>
      </p:bgPr>
    </p:bg>
    <p:spTree>
      <p:nvGrpSpPr>
        <p:cNvPr id="1" name=""/>
        <p:cNvGrpSpPr/>
        <p:nvPr/>
      </p:nvGrpSpPr>
      <p:grpSpPr>
        <a:xfrm>
          <a:off x="0" y="0"/>
          <a:ext cx="0" cy="0"/>
          <a:chOff x="0" y="0"/>
          <a:chExt cx="0" cy="0"/>
        </a:xfrm>
      </p:grpSpPr>
      <p:grpSp>
        <p:nvGrpSpPr>
          <p:cNvPr id="2" name="Group 2"/>
          <p:cNvGrpSpPr/>
          <p:nvPr/>
        </p:nvGrpSpPr>
        <p:grpSpPr>
          <a:xfrm>
            <a:off x="1259004" y="355824"/>
            <a:ext cx="16000296" cy="9738920"/>
            <a:chOff x="0" y="0"/>
            <a:chExt cx="21333728" cy="12985227"/>
          </a:xfrm>
        </p:grpSpPr>
        <p:sp>
          <p:nvSpPr>
            <p:cNvPr id="3" name="AutoShape 3"/>
            <p:cNvSpPr/>
            <p:nvPr/>
          </p:nvSpPr>
          <p:spPr>
            <a:xfrm rot="-364883">
              <a:off x="4422752" y="448888"/>
              <a:ext cx="8575873" cy="1912347"/>
            </a:xfrm>
            <a:prstGeom prst="rect">
              <a:avLst/>
            </a:prstGeom>
            <a:solidFill>
              <a:srgbClr val="FFE27B"/>
            </a:solidFill>
          </p:spPr>
        </p:sp>
        <p:sp>
          <p:nvSpPr>
            <p:cNvPr id="4" name="TextBox 4"/>
            <p:cNvSpPr txBox="1"/>
            <p:nvPr/>
          </p:nvSpPr>
          <p:spPr>
            <a:xfrm rot="-361912">
              <a:off x="4788834" y="927465"/>
              <a:ext cx="7882423" cy="1117454"/>
            </a:xfrm>
            <a:prstGeom prst="rect">
              <a:avLst/>
            </a:prstGeom>
          </p:spPr>
          <p:txBody>
            <a:bodyPr lIns="0" tIns="0" rIns="0" bIns="0" rtlCol="0" anchor="t">
              <a:spAutoFit/>
            </a:bodyPr>
            <a:lstStyle/>
            <a:p>
              <a:pPr marL="0" lvl="0" indent="0" algn="ctr">
                <a:lnSpc>
                  <a:spcPts val="7085"/>
                </a:lnSpc>
                <a:spcBef>
                  <a:spcPct val="0"/>
                </a:spcBef>
              </a:pPr>
              <a:r>
                <a:rPr lang="en-US" sz="5060">
                  <a:solidFill>
                    <a:srgbClr val="202020"/>
                  </a:solidFill>
                  <a:latin typeface="Paalalabas Wide"/>
                </a:rPr>
                <a:t>KOMPONEN MESIN</a:t>
              </a:r>
            </a:p>
          </p:txBody>
        </p:sp>
        <p:grpSp>
          <p:nvGrpSpPr>
            <p:cNvPr id="5" name="Group 5"/>
            <p:cNvGrpSpPr/>
            <p:nvPr/>
          </p:nvGrpSpPr>
          <p:grpSpPr>
            <a:xfrm>
              <a:off x="7318158" y="3447477"/>
              <a:ext cx="14015569" cy="7639941"/>
              <a:chOff x="0" y="0"/>
              <a:chExt cx="2768508" cy="1509124"/>
            </a:xfrm>
          </p:grpSpPr>
          <p:sp>
            <p:nvSpPr>
              <p:cNvPr id="6" name="Freeform 6"/>
              <p:cNvSpPr/>
              <p:nvPr/>
            </p:nvSpPr>
            <p:spPr>
              <a:xfrm>
                <a:off x="0" y="0"/>
                <a:ext cx="2768508" cy="1509124"/>
              </a:xfrm>
              <a:custGeom>
                <a:avLst/>
                <a:gdLst/>
                <a:ahLst/>
                <a:cxnLst/>
                <a:rect l="l" t="t" r="r" b="b"/>
                <a:pathLst>
                  <a:path w="2768508" h="1509124">
                    <a:moveTo>
                      <a:pt x="33495" y="0"/>
                    </a:moveTo>
                    <a:lnTo>
                      <a:pt x="2735012" y="0"/>
                    </a:lnTo>
                    <a:cubicBezTo>
                      <a:pt x="2743896" y="0"/>
                      <a:pt x="2752415" y="3529"/>
                      <a:pt x="2758697" y="9811"/>
                    </a:cubicBezTo>
                    <a:cubicBezTo>
                      <a:pt x="2764979" y="16092"/>
                      <a:pt x="2768508" y="24612"/>
                      <a:pt x="2768508" y="33495"/>
                    </a:cubicBezTo>
                    <a:lnTo>
                      <a:pt x="2768508" y="1475629"/>
                    </a:lnTo>
                    <a:cubicBezTo>
                      <a:pt x="2768508" y="1484512"/>
                      <a:pt x="2764979" y="1493032"/>
                      <a:pt x="2758697" y="1499314"/>
                    </a:cubicBezTo>
                    <a:cubicBezTo>
                      <a:pt x="2752415" y="1505595"/>
                      <a:pt x="2743896" y="1509124"/>
                      <a:pt x="2735012" y="1509124"/>
                    </a:cubicBezTo>
                    <a:lnTo>
                      <a:pt x="33495" y="1509124"/>
                    </a:lnTo>
                    <a:cubicBezTo>
                      <a:pt x="24612" y="1509124"/>
                      <a:pt x="16092" y="1505595"/>
                      <a:pt x="9811" y="1499314"/>
                    </a:cubicBezTo>
                    <a:cubicBezTo>
                      <a:pt x="3529" y="1493032"/>
                      <a:pt x="0" y="1484512"/>
                      <a:pt x="0" y="1475629"/>
                    </a:cubicBezTo>
                    <a:lnTo>
                      <a:pt x="0" y="33495"/>
                    </a:lnTo>
                    <a:cubicBezTo>
                      <a:pt x="0" y="24612"/>
                      <a:pt x="3529" y="16092"/>
                      <a:pt x="9811" y="9811"/>
                    </a:cubicBezTo>
                    <a:cubicBezTo>
                      <a:pt x="16092" y="3529"/>
                      <a:pt x="24612" y="0"/>
                      <a:pt x="33495" y="0"/>
                    </a:cubicBezTo>
                    <a:close/>
                  </a:path>
                </a:pathLst>
              </a:custGeom>
              <a:solidFill>
                <a:srgbClr val="FFFFFF"/>
              </a:solidFill>
              <a:ln w="142875">
                <a:solidFill>
                  <a:srgbClr val="004AAD"/>
                </a:solidFill>
              </a:ln>
            </p:spPr>
          </p:sp>
          <p:sp>
            <p:nvSpPr>
              <p:cNvPr id="7" name="TextBox 7"/>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grpSp>
          <p:nvGrpSpPr>
            <p:cNvPr id="8" name="Group 8"/>
            <p:cNvGrpSpPr/>
            <p:nvPr/>
          </p:nvGrpSpPr>
          <p:grpSpPr>
            <a:xfrm>
              <a:off x="0" y="2810123"/>
              <a:ext cx="6565667" cy="5087552"/>
              <a:chOff x="0" y="0"/>
              <a:chExt cx="1296922" cy="1004948"/>
            </a:xfrm>
          </p:grpSpPr>
          <p:sp>
            <p:nvSpPr>
              <p:cNvPr id="9" name="Freeform 9"/>
              <p:cNvSpPr/>
              <p:nvPr/>
            </p:nvSpPr>
            <p:spPr>
              <a:xfrm>
                <a:off x="0" y="0"/>
                <a:ext cx="1296922" cy="1004948"/>
              </a:xfrm>
              <a:custGeom>
                <a:avLst/>
                <a:gdLst/>
                <a:ahLst/>
                <a:cxnLst/>
                <a:rect l="l" t="t" r="r" b="b"/>
                <a:pathLst>
                  <a:path w="1296922" h="1004948">
                    <a:moveTo>
                      <a:pt x="71502" y="0"/>
                    </a:moveTo>
                    <a:lnTo>
                      <a:pt x="1225420" y="0"/>
                    </a:lnTo>
                    <a:cubicBezTo>
                      <a:pt x="1244384" y="0"/>
                      <a:pt x="1262570" y="7533"/>
                      <a:pt x="1275980" y="20942"/>
                    </a:cubicBezTo>
                    <a:cubicBezTo>
                      <a:pt x="1289389" y="34352"/>
                      <a:pt x="1296922" y="52538"/>
                      <a:pt x="1296922" y="71502"/>
                    </a:cubicBezTo>
                    <a:lnTo>
                      <a:pt x="1296922" y="933447"/>
                    </a:lnTo>
                    <a:cubicBezTo>
                      <a:pt x="1296922" y="952410"/>
                      <a:pt x="1289389" y="970597"/>
                      <a:pt x="1275980" y="984006"/>
                    </a:cubicBezTo>
                    <a:cubicBezTo>
                      <a:pt x="1262570" y="997415"/>
                      <a:pt x="1244384" y="1004948"/>
                      <a:pt x="1225420" y="1004948"/>
                    </a:cubicBezTo>
                    <a:lnTo>
                      <a:pt x="71502" y="1004948"/>
                    </a:lnTo>
                    <a:cubicBezTo>
                      <a:pt x="52538" y="1004948"/>
                      <a:pt x="34352" y="997415"/>
                      <a:pt x="20942" y="984006"/>
                    </a:cubicBezTo>
                    <a:cubicBezTo>
                      <a:pt x="7533" y="970597"/>
                      <a:pt x="0" y="952410"/>
                      <a:pt x="0" y="933447"/>
                    </a:cubicBezTo>
                    <a:lnTo>
                      <a:pt x="0" y="71502"/>
                    </a:lnTo>
                    <a:cubicBezTo>
                      <a:pt x="0" y="52538"/>
                      <a:pt x="7533" y="34352"/>
                      <a:pt x="20942" y="20942"/>
                    </a:cubicBezTo>
                    <a:cubicBezTo>
                      <a:pt x="34352" y="7533"/>
                      <a:pt x="52538" y="0"/>
                      <a:pt x="71502" y="0"/>
                    </a:cubicBezTo>
                    <a:close/>
                  </a:path>
                </a:pathLst>
              </a:custGeom>
              <a:solidFill>
                <a:srgbClr val="FFFFFF"/>
              </a:solidFill>
              <a:ln w="142875">
                <a:solidFill>
                  <a:srgbClr val="004AAD"/>
                </a:solidFill>
              </a:ln>
            </p:spPr>
          </p:sp>
          <p:sp>
            <p:nvSpPr>
              <p:cNvPr id="10" name="TextBox 10"/>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sp>
          <p:nvSpPr>
            <p:cNvPr id="11" name="TextBox 11"/>
            <p:cNvSpPr txBox="1"/>
            <p:nvPr/>
          </p:nvSpPr>
          <p:spPr>
            <a:xfrm>
              <a:off x="7801713" y="4477681"/>
              <a:ext cx="13048461" cy="5855086"/>
            </a:xfrm>
            <a:prstGeom prst="rect">
              <a:avLst/>
            </a:prstGeom>
          </p:spPr>
          <p:txBody>
            <a:bodyPr lIns="0" tIns="0" rIns="0" bIns="0" rtlCol="0" anchor="t">
              <a:spAutoFit/>
            </a:bodyPr>
            <a:lstStyle/>
            <a:p>
              <a:pPr algn="just">
                <a:lnSpc>
                  <a:spcPts val="3531"/>
                </a:lnSpc>
              </a:pPr>
              <a:r>
                <a:rPr lang="en-US" sz="2522">
                  <a:solidFill>
                    <a:srgbClr val="000000"/>
                  </a:solidFill>
                  <a:latin typeface="Open Sauce"/>
                </a:rPr>
                <a:t>Untuk bisa mendukung cara kerja mesin mobil, bagian atau komponen berikutnya yang memiliki peran tak kalah penting adalah silinder. Silinder ini adalah komponen pada mobil yang memiliki fungsi dapat mengubah energi panas sehingga menjadi energi mekanik. Silinder ini adalah bagian yang penting dalam kinerja mesin karena merupakan bagian utama dimana piston bekerja. Dalam penggunaannya beberapa silinder umumnya disusun secara sejajar satu garis dalam blok mesin</a:t>
              </a:r>
            </a:p>
            <a:p>
              <a:pPr algn="just">
                <a:lnSpc>
                  <a:spcPts val="3531"/>
                </a:lnSpc>
              </a:pPr>
              <a:endParaRPr lang="en-US" sz="2522">
                <a:solidFill>
                  <a:srgbClr val="000000"/>
                </a:solidFill>
                <a:latin typeface="Open Sauce"/>
              </a:endParaRPr>
            </a:p>
            <a:p>
              <a:pPr algn="just">
                <a:lnSpc>
                  <a:spcPts val="3531"/>
                </a:lnSpc>
                <a:spcBef>
                  <a:spcPct val="0"/>
                </a:spcBef>
              </a:pPr>
              <a:endParaRPr lang="en-US" sz="2522">
                <a:solidFill>
                  <a:srgbClr val="000000"/>
                </a:solidFill>
                <a:latin typeface="Open Sauce"/>
              </a:endParaRPr>
            </a:p>
          </p:txBody>
        </p:sp>
        <p:grpSp>
          <p:nvGrpSpPr>
            <p:cNvPr id="12" name="Group 12"/>
            <p:cNvGrpSpPr/>
            <p:nvPr/>
          </p:nvGrpSpPr>
          <p:grpSpPr>
            <a:xfrm>
              <a:off x="0" y="7897675"/>
              <a:ext cx="6565667" cy="5087552"/>
              <a:chOff x="0" y="0"/>
              <a:chExt cx="1296922" cy="1004948"/>
            </a:xfrm>
          </p:grpSpPr>
          <p:sp>
            <p:nvSpPr>
              <p:cNvPr id="13" name="Freeform 13"/>
              <p:cNvSpPr/>
              <p:nvPr/>
            </p:nvSpPr>
            <p:spPr>
              <a:xfrm>
                <a:off x="0" y="0"/>
                <a:ext cx="1296922" cy="1004948"/>
              </a:xfrm>
              <a:custGeom>
                <a:avLst/>
                <a:gdLst/>
                <a:ahLst/>
                <a:cxnLst/>
                <a:rect l="l" t="t" r="r" b="b"/>
                <a:pathLst>
                  <a:path w="1296922" h="1004948">
                    <a:moveTo>
                      <a:pt x="71502" y="0"/>
                    </a:moveTo>
                    <a:lnTo>
                      <a:pt x="1225420" y="0"/>
                    </a:lnTo>
                    <a:cubicBezTo>
                      <a:pt x="1244384" y="0"/>
                      <a:pt x="1262570" y="7533"/>
                      <a:pt x="1275980" y="20942"/>
                    </a:cubicBezTo>
                    <a:cubicBezTo>
                      <a:pt x="1289389" y="34352"/>
                      <a:pt x="1296922" y="52538"/>
                      <a:pt x="1296922" y="71502"/>
                    </a:cubicBezTo>
                    <a:lnTo>
                      <a:pt x="1296922" y="933447"/>
                    </a:lnTo>
                    <a:cubicBezTo>
                      <a:pt x="1296922" y="952410"/>
                      <a:pt x="1289389" y="970597"/>
                      <a:pt x="1275980" y="984006"/>
                    </a:cubicBezTo>
                    <a:cubicBezTo>
                      <a:pt x="1262570" y="997415"/>
                      <a:pt x="1244384" y="1004948"/>
                      <a:pt x="1225420" y="1004948"/>
                    </a:cubicBezTo>
                    <a:lnTo>
                      <a:pt x="71502" y="1004948"/>
                    </a:lnTo>
                    <a:cubicBezTo>
                      <a:pt x="52538" y="1004948"/>
                      <a:pt x="34352" y="997415"/>
                      <a:pt x="20942" y="984006"/>
                    </a:cubicBezTo>
                    <a:cubicBezTo>
                      <a:pt x="7533" y="970597"/>
                      <a:pt x="0" y="952410"/>
                      <a:pt x="0" y="933447"/>
                    </a:cubicBezTo>
                    <a:lnTo>
                      <a:pt x="0" y="71502"/>
                    </a:lnTo>
                    <a:cubicBezTo>
                      <a:pt x="0" y="52538"/>
                      <a:pt x="7533" y="34352"/>
                      <a:pt x="20942" y="20942"/>
                    </a:cubicBezTo>
                    <a:cubicBezTo>
                      <a:pt x="34352" y="7533"/>
                      <a:pt x="52538" y="0"/>
                      <a:pt x="71502" y="0"/>
                    </a:cubicBezTo>
                    <a:close/>
                  </a:path>
                </a:pathLst>
              </a:custGeom>
              <a:solidFill>
                <a:srgbClr val="FFFFFF"/>
              </a:solidFill>
              <a:ln w="142875">
                <a:solidFill>
                  <a:srgbClr val="004AAD"/>
                </a:solidFill>
              </a:ln>
            </p:spPr>
          </p:sp>
          <p:sp>
            <p:nvSpPr>
              <p:cNvPr id="14" name="TextBox 14"/>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pic>
          <p:nvPicPr>
            <p:cNvPr id="15" name="Picture 15"/>
            <p:cNvPicPr>
              <a:picLocks noChangeAspect="1"/>
            </p:cNvPicPr>
            <p:nvPr/>
          </p:nvPicPr>
          <p:blipFill>
            <a:blip r:embed="rId2"/>
            <a:srcRect l="4642" r="4642"/>
            <a:stretch>
              <a:fillRect/>
            </a:stretch>
          </p:blipFill>
          <p:spPr>
            <a:xfrm>
              <a:off x="420451" y="3374157"/>
              <a:ext cx="5724766" cy="3959484"/>
            </a:xfrm>
            <a:prstGeom prst="rect">
              <a:avLst/>
            </a:prstGeom>
          </p:spPr>
        </p:pic>
        <p:pic>
          <p:nvPicPr>
            <p:cNvPr id="16" name="Picture 16"/>
            <p:cNvPicPr>
              <a:picLocks noChangeAspect="1"/>
            </p:cNvPicPr>
            <p:nvPr/>
          </p:nvPicPr>
          <p:blipFill>
            <a:blip r:embed="rId3"/>
            <a:srcRect l="4191" t="1071" b="1071"/>
            <a:stretch>
              <a:fillRect/>
            </a:stretch>
          </p:blipFill>
          <p:spPr>
            <a:xfrm>
              <a:off x="1915520" y="8189572"/>
              <a:ext cx="2769656" cy="4510056"/>
            </a:xfrm>
            <a:prstGeom prst="rect">
              <a:avLst/>
            </a:prstGeom>
          </p:spPr>
        </p:pic>
      </p:grpSp>
      <p:grpSp>
        <p:nvGrpSpPr>
          <p:cNvPr id="17" name="Group 17"/>
          <p:cNvGrpSpPr/>
          <p:nvPr/>
        </p:nvGrpSpPr>
        <p:grpSpPr>
          <a:xfrm>
            <a:off x="-7154324" y="93607"/>
            <a:ext cx="8413328" cy="935093"/>
            <a:chOff x="0" y="0"/>
            <a:chExt cx="9876354" cy="1097700"/>
          </a:xfrm>
        </p:grpSpPr>
        <p:sp>
          <p:nvSpPr>
            <p:cNvPr id="18" name="Freeform 18"/>
            <p:cNvSpPr/>
            <p:nvPr/>
          </p:nvSpPr>
          <p:spPr>
            <a:xfrm>
              <a:off x="0" y="0"/>
              <a:ext cx="9877624" cy="1097700"/>
            </a:xfrm>
            <a:custGeom>
              <a:avLst/>
              <a:gdLst/>
              <a:ahLst/>
              <a:cxnLst/>
              <a:rect l="l" t="t" r="r" b="b"/>
              <a:pathLst>
                <a:path w="9877624" h="1097700">
                  <a:moveTo>
                    <a:pt x="9323904" y="1097700"/>
                  </a:moveTo>
                  <a:lnTo>
                    <a:pt x="553720" y="1097700"/>
                  </a:lnTo>
                  <a:cubicBezTo>
                    <a:pt x="247650" y="1097700"/>
                    <a:pt x="0" y="851945"/>
                    <a:pt x="0" y="549479"/>
                  </a:cubicBezTo>
                  <a:cubicBezTo>
                    <a:pt x="0" y="245753"/>
                    <a:pt x="247650" y="0"/>
                    <a:pt x="553720" y="0"/>
                  </a:cubicBezTo>
                  <a:lnTo>
                    <a:pt x="9323904" y="0"/>
                  </a:lnTo>
                  <a:cubicBezTo>
                    <a:pt x="9629973" y="0"/>
                    <a:pt x="9877623" y="245753"/>
                    <a:pt x="9877623" y="549479"/>
                  </a:cubicBezTo>
                  <a:cubicBezTo>
                    <a:pt x="9876354" y="851945"/>
                    <a:pt x="9628704" y="1097700"/>
                    <a:pt x="9323904" y="1097700"/>
                  </a:cubicBezTo>
                  <a:close/>
                </a:path>
              </a:pathLst>
            </a:custGeom>
            <a:solidFill>
              <a:srgbClr val="FFBD59"/>
            </a:solidFill>
          </p:spPr>
        </p:sp>
      </p:grpSp>
      <p:pic>
        <p:nvPicPr>
          <p:cNvPr id="19" name="Picture 19"/>
          <p:cNvPicPr>
            <a:picLocks noChangeAspect="1"/>
          </p:cNvPicPr>
          <p:nvPr/>
        </p:nvPicPr>
        <p:blipFill>
          <a:blip r:embed="rId4"/>
          <a:srcRect/>
          <a:stretch>
            <a:fillRect/>
          </a:stretch>
        </p:blipFill>
        <p:spPr>
          <a:xfrm>
            <a:off x="-111315" y="93607"/>
            <a:ext cx="1370319" cy="1028029"/>
          </a:xfrm>
          <a:prstGeom prst="rect">
            <a:avLst/>
          </a:prstGeom>
        </p:spPr>
      </p:pic>
      <p:pic>
        <p:nvPicPr>
          <p:cNvPr id="20" name="Picture 20">
            <a:hlinkClick r:id="rId5" action="ppaction://hlinksldjump">
              <a:snd r:embed="rId6" name="WhatsApp Audio 2022-12-18 at 00.51.04.wav"/>
            </a:hlinkClick>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5400000">
            <a:off x="15925077" y="8760521"/>
            <a:ext cx="1334223" cy="1334223"/>
          </a:xfrm>
          <a:prstGeom prst="rect">
            <a:avLst/>
          </a:prstGeom>
        </p:spPr>
      </p:pic>
      <p:grpSp>
        <p:nvGrpSpPr>
          <p:cNvPr id="21" name="Group 21"/>
          <p:cNvGrpSpPr/>
          <p:nvPr/>
        </p:nvGrpSpPr>
        <p:grpSpPr>
          <a:xfrm rot="612583">
            <a:off x="9559715" y="1567193"/>
            <a:ext cx="5568590" cy="1792446"/>
            <a:chOff x="0" y="0"/>
            <a:chExt cx="7424787" cy="2389928"/>
          </a:xfrm>
        </p:grpSpPr>
        <p:sp>
          <p:nvSpPr>
            <p:cNvPr id="22" name="AutoShape 22"/>
            <p:cNvSpPr/>
            <p:nvPr/>
          </p:nvSpPr>
          <p:spPr>
            <a:xfrm rot="-364883">
              <a:off x="65629" y="381766"/>
              <a:ext cx="7293530" cy="1626395"/>
            </a:xfrm>
            <a:prstGeom prst="rect">
              <a:avLst/>
            </a:prstGeom>
            <a:solidFill>
              <a:srgbClr val="3A9D76"/>
            </a:solidFill>
          </p:spPr>
        </p:sp>
        <p:sp>
          <p:nvSpPr>
            <p:cNvPr id="23" name="TextBox 23"/>
            <p:cNvSpPr txBox="1"/>
            <p:nvPr/>
          </p:nvSpPr>
          <p:spPr>
            <a:xfrm rot="-361912">
              <a:off x="376226" y="769002"/>
              <a:ext cx="6703770" cy="975758"/>
            </a:xfrm>
            <a:prstGeom prst="rect">
              <a:avLst/>
            </a:prstGeom>
          </p:spPr>
          <p:txBody>
            <a:bodyPr lIns="0" tIns="0" rIns="0" bIns="0" rtlCol="0" anchor="t">
              <a:spAutoFit/>
            </a:bodyPr>
            <a:lstStyle/>
            <a:p>
              <a:pPr marL="0" lvl="0" indent="0" algn="ctr">
                <a:lnSpc>
                  <a:spcPts val="6123"/>
                </a:lnSpc>
                <a:spcBef>
                  <a:spcPct val="0"/>
                </a:spcBef>
              </a:pPr>
              <a:r>
                <a:rPr lang="en-US" sz="4374">
                  <a:solidFill>
                    <a:srgbClr val="202020"/>
                  </a:solidFill>
                  <a:latin typeface="Paalalabas Wide"/>
                </a:rPr>
                <a:t>(silinder)</a:t>
              </a:r>
            </a:p>
          </p:txBody>
        </p:sp>
      </p:grpSp>
      <p:pic>
        <p:nvPicPr>
          <p:cNvPr id="24" name="Picture 24">
            <a:hlinkClick r:id="rId9" action="ppaction://hlinksldjump">
              <a:snd r:embed="rId6" name="WhatsApp Audio 2022-12-18 at 00.51.04.wav"/>
            </a:hlinkClick>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5400000" flipV="1">
            <a:off x="13908852" y="8760521"/>
            <a:ext cx="1334223" cy="1334223"/>
          </a:xfrm>
          <a:prstGeom prst="rect">
            <a:avLst/>
          </a:prstGeom>
        </p:spPr>
      </p:pic>
    </p:spTree>
  </p:cSld>
  <p:clrMapOvr>
    <a:masterClrMapping/>
  </p:clrMapOvr>
  <p:transition spd="slow" advClick="0">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616D"/>
        </a:solidFill>
        <a:effectLst/>
      </p:bgPr>
    </p:bg>
    <p:spTree>
      <p:nvGrpSpPr>
        <p:cNvPr id="1" name=""/>
        <p:cNvGrpSpPr/>
        <p:nvPr/>
      </p:nvGrpSpPr>
      <p:grpSpPr>
        <a:xfrm>
          <a:off x="0" y="0"/>
          <a:ext cx="0" cy="0"/>
          <a:chOff x="0" y="0"/>
          <a:chExt cx="0" cy="0"/>
        </a:xfrm>
      </p:grpSpPr>
      <p:grpSp>
        <p:nvGrpSpPr>
          <p:cNvPr id="2" name="Group 2"/>
          <p:cNvGrpSpPr/>
          <p:nvPr/>
        </p:nvGrpSpPr>
        <p:grpSpPr>
          <a:xfrm>
            <a:off x="1259004" y="355824"/>
            <a:ext cx="16000296" cy="9071809"/>
            <a:chOff x="0" y="0"/>
            <a:chExt cx="21333728" cy="12095745"/>
          </a:xfrm>
        </p:grpSpPr>
        <p:sp>
          <p:nvSpPr>
            <p:cNvPr id="3" name="AutoShape 3"/>
            <p:cNvSpPr/>
            <p:nvPr/>
          </p:nvSpPr>
          <p:spPr>
            <a:xfrm rot="-364883">
              <a:off x="4422752" y="448888"/>
              <a:ext cx="8575873" cy="1912347"/>
            </a:xfrm>
            <a:prstGeom prst="rect">
              <a:avLst/>
            </a:prstGeom>
            <a:solidFill>
              <a:srgbClr val="FFE27B"/>
            </a:solidFill>
          </p:spPr>
        </p:sp>
        <p:sp>
          <p:nvSpPr>
            <p:cNvPr id="4" name="TextBox 4"/>
            <p:cNvSpPr txBox="1"/>
            <p:nvPr/>
          </p:nvSpPr>
          <p:spPr>
            <a:xfrm rot="-361912">
              <a:off x="4788834" y="927465"/>
              <a:ext cx="7882423" cy="1117454"/>
            </a:xfrm>
            <a:prstGeom prst="rect">
              <a:avLst/>
            </a:prstGeom>
          </p:spPr>
          <p:txBody>
            <a:bodyPr lIns="0" tIns="0" rIns="0" bIns="0" rtlCol="0" anchor="t">
              <a:spAutoFit/>
            </a:bodyPr>
            <a:lstStyle/>
            <a:p>
              <a:pPr marL="0" lvl="0" indent="0" algn="ctr">
                <a:lnSpc>
                  <a:spcPts val="7085"/>
                </a:lnSpc>
                <a:spcBef>
                  <a:spcPct val="0"/>
                </a:spcBef>
              </a:pPr>
              <a:r>
                <a:rPr lang="en-US" sz="5060">
                  <a:solidFill>
                    <a:srgbClr val="202020"/>
                  </a:solidFill>
                  <a:latin typeface="Paalalabas Wide"/>
                </a:rPr>
                <a:t>KOMPONEN MESIN</a:t>
              </a:r>
            </a:p>
          </p:txBody>
        </p:sp>
        <p:grpSp>
          <p:nvGrpSpPr>
            <p:cNvPr id="5" name="Group 5"/>
            <p:cNvGrpSpPr/>
            <p:nvPr/>
          </p:nvGrpSpPr>
          <p:grpSpPr>
            <a:xfrm>
              <a:off x="7318158" y="3447477"/>
              <a:ext cx="14015569" cy="7639941"/>
              <a:chOff x="0" y="0"/>
              <a:chExt cx="2768508" cy="1509124"/>
            </a:xfrm>
          </p:grpSpPr>
          <p:sp>
            <p:nvSpPr>
              <p:cNvPr id="6" name="Freeform 6"/>
              <p:cNvSpPr/>
              <p:nvPr/>
            </p:nvSpPr>
            <p:spPr>
              <a:xfrm>
                <a:off x="0" y="0"/>
                <a:ext cx="2768508" cy="1509124"/>
              </a:xfrm>
              <a:custGeom>
                <a:avLst/>
                <a:gdLst/>
                <a:ahLst/>
                <a:cxnLst/>
                <a:rect l="l" t="t" r="r" b="b"/>
                <a:pathLst>
                  <a:path w="2768508" h="1509124">
                    <a:moveTo>
                      <a:pt x="33495" y="0"/>
                    </a:moveTo>
                    <a:lnTo>
                      <a:pt x="2735012" y="0"/>
                    </a:lnTo>
                    <a:cubicBezTo>
                      <a:pt x="2743896" y="0"/>
                      <a:pt x="2752415" y="3529"/>
                      <a:pt x="2758697" y="9811"/>
                    </a:cubicBezTo>
                    <a:cubicBezTo>
                      <a:pt x="2764979" y="16092"/>
                      <a:pt x="2768508" y="24612"/>
                      <a:pt x="2768508" y="33495"/>
                    </a:cubicBezTo>
                    <a:lnTo>
                      <a:pt x="2768508" y="1475629"/>
                    </a:lnTo>
                    <a:cubicBezTo>
                      <a:pt x="2768508" y="1484512"/>
                      <a:pt x="2764979" y="1493032"/>
                      <a:pt x="2758697" y="1499314"/>
                    </a:cubicBezTo>
                    <a:cubicBezTo>
                      <a:pt x="2752415" y="1505595"/>
                      <a:pt x="2743896" y="1509124"/>
                      <a:pt x="2735012" y="1509124"/>
                    </a:cubicBezTo>
                    <a:lnTo>
                      <a:pt x="33495" y="1509124"/>
                    </a:lnTo>
                    <a:cubicBezTo>
                      <a:pt x="24612" y="1509124"/>
                      <a:pt x="16092" y="1505595"/>
                      <a:pt x="9811" y="1499314"/>
                    </a:cubicBezTo>
                    <a:cubicBezTo>
                      <a:pt x="3529" y="1493032"/>
                      <a:pt x="0" y="1484512"/>
                      <a:pt x="0" y="1475629"/>
                    </a:cubicBezTo>
                    <a:lnTo>
                      <a:pt x="0" y="33495"/>
                    </a:lnTo>
                    <a:cubicBezTo>
                      <a:pt x="0" y="24612"/>
                      <a:pt x="3529" y="16092"/>
                      <a:pt x="9811" y="9811"/>
                    </a:cubicBezTo>
                    <a:cubicBezTo>
                      <a:pt x="16092" y="3529"/>
                      <a:pt x="24612" y="0"/>
                      <a:pt x="33495" y="0"/>
                    </a:cubicBezTo>
                    <a:close/>
                  </a:path>
                </a:pathLst>
              </a:custGeom>
              <a:solidFill>
                <a:srgbClr val="FFFFFF"/>
              </a:solidFill>
              <a:ln w="142875">
                <a:solidFill>
                  <a:srgbClr val="004AAD"/>
                </a:solidFill>
              </a:ln>
            </p:spPr>
          </p:sp>
          <p:sp>
            <p:nvSpPr>
              <p:cNvPr id="7" name="TextBox 7"/>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grpSp>
          <p:nvGrpSpPr>
            <p:cNvPr id="8" name="Group 8"/>
            <p:cNvGrpSpPr/>
            <p:nvPr/>
          </p:nvGrpSpPr>
          <p:grpSpPr>
            <a:xfrm>
              <a:off x="0" y="3447477"/>
              <a:ext cx="6565667" cy="5087552"/>
              <a:chOff x="0" y="0"/>
              <a:chExt cx="1296922" cy="1004948"/>
            </a:xfrm>
          </p:grpSpPr>
          <p:sp>
            <p:nvSpPr>
              <p:cNvPr id="9" name="Freeform 9"/>
              <p:cNvSpPr/>
              <p:nvPr/>
            </p:nvSpPr>
            <p:spPr>
              <a:xfrm>
                <a:off x="0" y="0"/>
                <a:ext cx="1296922" cy="1004948"/>
              </a:xfrm>
              <a:custGeom>
                <a:avLst/>
                <a:gdLst/>
                <a:ahLst/>
                <a:cxnLst/>
                <a:rect l="l" t="t" r="r" b="b"/>
                <a:pathLst>
                  <a:path w="1296922" h="1004948">
                    <a:moveTo>
                      <a:pt x="71502" y="0"/>
                    </a:moveTo>
                    <a:lnTo>
                      <a:pt x="1225420" y="0"/>
                    </a:lnTo>
                    <a:cubicBezTo>
                      <a:pt x="1244384" y="0"/>
                      <a:pt x="1262570" y="7533"/>
                      <a:pt x="1275980" y="20942"/>
                    </a:cubicBezTo>
                    <a:cubicBezTo>
                      <a:pt x="1289389" y="34352"/>
                      <a:pt x="1296922" y="52538"/>
                      <a:pt x="1296922" y="71502"/>
                    </a:cubicBezTo>
                    <a:lnTo>
                      <a:pt x="1296922" y="933447"/>
                    </a:lnTo>
                    <a:cubicBezTo>
                      <a:pt x="1296922" y="952410"/>
                      <a:pt x="1289389" y="970597"/>
                      <a:pt x="1275980" y="984006"/>
                    </a:cubicBezTo>
                    <a:cubicBezTo>
                      <a:pt x="1262570" y="997415"/>
                      <a:pt x="1244384" y="1004948"/>
                      <a:pt x="1225420" y="1004948"/>
                    </a:cubicBezTo>
                    <a:lnTo>
                      <a:pt x="71502" y="1004948"/>
                    </a:lnTo>
                    <a:cubicBezTo>
                      <a:pt x="52538" y="1004948"/>
                      <a:pt x="34352" y="997415"/>
                      <a:pt x="20942" y="984006"/>
                    </a:cubicBezTo>
                    <a:cubicBezTo>
                      <a:pt x="7533" y="970597"/>
                      <a:pt x="0" y="952410"/>
                      <a:pt x="0" y="933447"/>
                    </a:cubicBezTo>
                    <a:lnTo>
                      <a:pt x="0" y="71502"/>
                    </a:lnTo>
                    <a:cubicBezTo>
                      <a:pt x="0" y="52538"/>
                      <a:pt x="7533" y="34352"/>
                      <a:pt x="20942" y="20942"/>
                    </a:cubicBezTo>
                    <a:cubicBezTo>
                      <a:pt x="34352" y="7533"/>
                      <a:pt x="52538" y="0"/>
                      <a:pt x="71502" y="0"/>
                    </a:cubicBezTo>
                    <a:close/>
                  </a:path>
                </a:pathLst>
              </a:custGeom>
              <a:solidFill>
                <a:srgbClr val="FFFFFF"/>
              </a:solidFill>
              <a:ln w="142875">
                <a:solidFill>
                  <a:srgbClr val="004AAD"/>
                </a:solidFill>
              </a:ln>
            </p:spPr>
          </p:sp>
          <p:sp>
            <p:nvSpPr>
              <p:cNvPr id="10" name="TextBox 10"/>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sp>
          <p:nvSpPr>
            <p:cNvPr id="11" name="TextBox 11"/>
            <p:cNvSpPr txBox="1"/>
            <p:nvPr/>
          </p:nvSpPr>
          <p:spPr>
            <a:xfrm>
              <a:off x="7801713" y="4064473"/>
              <a:ext cx="13048461" cy="8031272"/>
            </a:xfrm>
            <a:prstGeom prst="rect">
              <a:avLst/>
            </a:prstGeom>
          </p:spPr>
          <p:txBody>
            <a:bodyPr lIns="0" tIns="0" rIns="0" bIns="0" rtlCol="0" anchor="t">
              <a:spAutoFit/>
            </a:bodyPr>
            <a:lstStyle/>
            <a:p>
              <a:pPr algn="just">
                <a:lnSpc>
                  <a:spcPts val="3391"/>
                </a:lnSpc>
              </a:pPr>
              <a:r>
                <a:rPr lang="en-US" sz="2422">
                  <a:solidFill>
                    <a:srgbClr val="000000"/>
                  </a:solidFill>
                  <a:latin typeface="Open Sauce"/>
                </a:rPr>
                <a:t>Bagian atau komponen selanjutnya dari mesin mobil ini letaknya di bagian atas blok silinder. Komponen ini umumnya terbuat dari campuran aluminium yang ringan dan besi tuang. Material ini digunakan karena sifatnya yang bisa membatasi proses pemuaian serta sifatnya yang mampu menjadi pendingin. Komponen ini memiliki peran penting, terutama pada ruang pembakaran, yaitu untuk memindahkan energi panas menjadi tenaga. Kepala silinder ini bersifat statis atau tidak dapat bergerak. Pada bagian ini juga terdapat sebuah mekanisme yang dikenal dengan nama valve train. Mekanisme ini berfungsi untuk mengatur posisi membuka ataupun menutup valve.</a:t>
              </a:r>
            </a:p>
            <a:p>
              <a:pPr algn="just">
                <a:lnSpc>
                  <a:spcPts val="3531"/>
                </a:lnSpc>
              </a:pPr>
              <a:endParaRPr lang="en-US" sz="2422">
                <a:solidFill>
                  <a:srgbClr val="000000"/>
                </a:solidFill>
                <a:latin typeface="Open Sauce"/>
              </a:endParaRPr>
            </a:p>
            <a:p>
              <a:pPr algn="just">
                <a:lnSpc>
                  <a:spcPts val="3531"/>
                </a:lnSpc>
              </a:pPr>
              <a:endParaRPr lang="en-US" sz="2422">
                <a:solidFill>
                  <a:srgbClr val="000000"/>
                </a:solidFill>
                <a:latin typeface="Open Sauce"/>
              </a:endParaRPr>
            </a:p>
            <a:p>
              <a:pPr algn="just">
                <a:lnSpc>
                  <a:spcPts val="3531"/>
                </a:lnSpc>
                <a:spcBef>
                  <a:spcPct val="0"/>
                </a:spcBef>
              </a:pPr>
              <a:endParaRPr lang="en-US" sz="2422">
                <a:solidFill>
                  <a:srgbClr val="000000"/>
                </a:solidFill>
                <a:latin typeface="Open Sauce"/>
              </a:endParaRPr>
            </a:p>
          </p:txBody>
        </p:sp>
        <p:sp>
          <p:nvSpPr>
            <p:cNvPr id="12" name="AutoShape 12"/>
            <p:cNvSpPr/>
            <p:nvPr/>
          </p:nvSpPr>
          <p:spPr>
            <a:xfrm rot="247699">
              <a:off x="11133243" y="1996926"/>
              <a:ext cx="7293530" cy="1626395"/>
            </a:xfrm>
            <a:prstGeom prst="rect">
              <a:avLst/>
            </a:prstGeom>
            <a:solidFill>
              <a:srgbClr val="3A9D76"/>
            </a:solidFill>
          </p:spPr>
        </p:sp>
        <p:sp>
          <p:nvSpPr>
            <p:cNvPr id="13" name="TextBox 13"/>
            <p:cNvSpPr txBox="1"/>
            <p:nvPr/>
          </p:nvSpPr>
          <p:spPr>
            <a:xfrm rot="250670">
              <a:off x="11432442" y="2385954"/>
              <a:ext cx="6703770" cy="975758"/>
            </a:xfrm>
            <a:prstGeom prst="rect">
              <a:avLst/>
            </a:prstGeom>
          </p:spPr>
          <p:txBody>
            <a:bodyPr lIns="0" tIns="0" rIns="0" bIns="0" rtlCol="0" anchor="t">
              <a:spAutoFit/>
            </a:bodyPr>
            <a:lstStyle/>
            <a:p>
              <a:pPr marL="0" lvl="0" indent="0" algn="ctr">
                <a:lnSpc>
                  <a:spcPts val="6123"/>
                </a:lnSpc>
                <a:spcBef>
                  <a:spcPct val="0"/>
                </a:spcBef>
              </a:pPr>
              <a:r>
                <a:rPr lang="en-US" sz="4374">
                  <a:solidFill>
                    <a:srgbClr val="202020"/>
                  </a:solidFill>
                  <a:latin typeface="Paalalabas Wide"/>
                </a:rPr>
                <a:t>(Kepala silinder)</a:t>
              </a:r>
            </a:p>
          </p:txBody>
        </p:sp>
        <p:pic>
          <p:nvPicPr>
            <p:cNvPr id="14" name="Picture 14"/>
            <p:cNvPicPr>
              <a:picLocks noChangeAspect="1"/>
            </p:cNvPicPr>
            <p:nvPr/>
          </p:nvPicPr>
          <p:blipFill>
            <a:blip r:embed="rId2"/>
            <a:srcRect/>
            <a:stretch>
              <a:fillRect/>
            </a:stretch>
          </p:blipFill>
          <p:spPr>
            <a:xfrm>
              <a:off x="290309" y="4175276"/>
              <a:ext cx="5985050" cy="3631953"/>
            </a:xfrm>
            <a:prstGeom prst="rect">
              <a:avLst/>
            </a:prstGeom>
          </p:spPr>
        </p:pic>
      </p:grpSp>
      <p:grpSp>
        <p:nvGrpSpPr>
          <p:cNvPr id="15" name="Group 15"/>
          <p:cNvGrpSpPr/>
          <p:nvPr/>
        </p:nvGrpSpPr>
        <p:grpSpPr>
          <a:xfrm>
            <a:off x="-7154324" y="93607"/>
            <a:ext cx="8413328" cy="935093"/>
            <a:chOff x="0" y="0"/>
            <a:chExt cx="9876354" cy="1097700"/>
          </a:xfrm>
        </p:grpSpPr>
        <p:sp>
          <p:nvSpPr>
            <p:cNvPr id="16" name="Freeform 16"/>
            <p:cNvSpPr/>
            <p:nvPr/>
          </p:nvSpPr>
          <p:spPr>
            <a:xfrm>
              <a:off x="0" y="0"/>
              <a:ext cx="9877624" cy="1097700"/>
            </a:xfrm>
            <a:custGeom>
              <a:avLst/>
              <a:gdLst/>
              <a:ahLst/>
              <a:cxnLst/>
              <a:rect l="l" t="t" r="r" b="b"/>
              <a:pathLst>
                <a:path w="9877624" h="1097700">
                  <a:moveTo>
                    <a:pt x="9323904" y="1097700"/>
                  </a:moveTo>
                  <a:lnTo>
                    <a:pt x="553720" y="1097700"/>
                  </a:lnTo>
                  <a:cubicBezTo>
                    <a:pt x="247650" y="1097700"/>
                    <a:pt x="0" y="851945"/>
                    <a:pt x="0" y="549479"/>
                  </a:cubicBezTo>
                  <a:cubicBezTo>
                    <a:pt x="0" y="245753"/>
                    <a:pt x="247650" y="0"/>
                    <a:pt x="553720" y="0"/>
                  </a:cubicBezTo>
                  <a:lnTo>
                    <a:pt x="9323904" y="0"/>
                  </a:lnTo>
                  <a:cubicBezTo>
                    <a:pt x="9629973" y="0"/>
                    <a:pt x="9877623" y="245753"/>
                    <a:pt x="9877623" y="549479"/>
                  </a:cubicBezTo>
                  <a:cubicBezTo>
                    <a:pt x="9876354" y="851945"/>
                    <a:pt x="9628704" y="1097700"/>
                    <a:pt x="9323904" y="1097700"/>
                  </a:cubicBezTo>
                  <a:close/>
                </a:path>
              </a:pathLst>
            </a:custGeom>
            <a:solidFill>
              <a:srgbClr val="FFBD59"/>
            </a:solidFill>
          </p:spPr>
        </p:sp>
      </p:grpSp>
      <p:pic>
        <p:nvPicPr>
          <p:cNvPr id="17" name="Picture 17"/>
          <p:cNvPicPr>
            <a:picLocks noChangeAspect="1"/>
          </p:cNvPicPr>
          <p:nvPr/>
        </p:nvPicPr>
        <p:blipFill>
          <a:blip r:embed="rId3"/>
          <a:srcRect/>
          <a:stretch>
            <a:fillRect/>
          </a:stretch>
        </p:blipFill>
        <p:spPr>
          <a:xfrm>
            <a:off x="-111315" y="93607"/>
            <a:ext cx="1370319" cy="1028029"/>
          </a:xfrm>
          <a:prstGeom prst="rect">
            <a:avLst/>
          </a:prstGeom>
        </p:spPr>
      </p:pic>
      <p:pic>
        <p:nvPicPr>
          <p:cNvPr id="18" name="Picture 18">
            <a:hlinkClick r:id="rId4" action="ppaction://hlinksldjump">
              <a:snd r:embed="rId5" name="WhatsApp Audio 2022-12-18 at 00.51.04.wav"/>
            </a:hlinkClick>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5925077" y="8760521"/>
            <a:ext cx="1334223" cy="1334223"/>
          </a:xfrm>
          <a:prstGeom prst="rect">
            <a:avLst/>
          </a:prstGeom>
        </p:spPr>
      </p:pic>
      <p:pic>
        <p:nvPicPr>
          <p:cNvPr id="19" name="Picture 19">
            <a:hlinkClick r:id="rId8" action="ppaction://hlinksldjump">
              <a:snd r:embed="rId5" name="WhatsApp Audio 2022-12-18 at 00.51.04.wav"/>
            </a:hlinkClick>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flipV="1">
            <a:off x="13908852" y="8760521"/>
            <a:ext cx="1334223" cy="1334223"/>
          </a:xfrm>
          <a:prstGeom prst="rect">
            <a:avLst/>
          </a:prstGeom>
        </p:spPr>
      </p:pic>
    </p:spTree>
  </p:cSld>
  <p:clrMapOvr>
    <a:masterClrMapping/>
  </p:clrMapOvr>
  <p:transition spd="slow" advClick="0">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616D"/>
        </a:solidFill>
        <a:effectLst/>
      </p:bgPr>
    </p:bg>
    <p:spTree>
      <p:nvGrpSpPr>
        <p:cNvPr id="1" name=""/>
        <p:cNvGrpSpPr/>
        <p:nvPr/>
      </p:nvGrpSpPr>
      <p:grpSpPr>
        <a:xfrm>
          <a:off x="0" y="0"/>
          <a:ext cx="0" cy="0"/>
          <a:chOff x="0" y="0"/>
          <a:chExt cx="0" cy="0"/>
        </a:xfrm>
      </p:grpSpPr>
      <p:grpSp>
        <p:nvGrpSpPr>
          <p:cNvPr id="2" name="Group 2"/>
          <p:cNvGrpSpPr/>
          <p:nvPr/>
        </p:nvGrpSpPr>
        <p:grpSpPr>
          <a:xfrm>
            <a:off x="1259004" y="355824"/>
            <a:ext cx="16000296" cy="9738920"/>
            <a:chOff x="0" y="0"/>
            <a:chExt cx="21333728" cy="12985227"/>
          </a:xfrm>
        </p:grpSpPr>
        <p:sp>
          <p:nvSpPr>
            <p:cNvPr id="3" name="AutoShape 3"/>
            <p:cNvSpPr/>
            <p:nvPr/>
          </p:nvSpPr>
          <p:spPr>
            <a:xfrm rot="-364883">
              <a:off x="4422752" y="448888"/>
              <a:ext cx="8575873" cy="1912347"/>
            </a:xfrm>
            <a:prstGeom prst="rect">
              <a:avLst/>
            </a:prstGeom>
            <a:solidFill>
              <a:srgbClr val="FFE27B"/>
            </a:solidFill>
          </p:spPr>
        </p:sp>
        <p:sp>
          <p:nvSpPr>
            <p:cNvPr id="4" name="TextBox 4"/>
            <p:cNvSpPr txBox="1"/>
            <p:nvPr/>
          </p:nvSpPr>
          <p:spPr>
            <a:xfrm rot="-361912">
              <a:off x="4788834" y="927465"/>
              <a:ext cx="7882423" cy="1117454"/>
            </a:xfrm>
            <a:prstGeom prst="rect">
              <a:avLst/>
            </a:prstGeom>
          </p:spPr>
          <p:txBody>
            <a:bodyPr lIns="0" tIns="0" rIns="0" bIns="0" rtlCol="0" anchor="t">
              <a:spAutoFit/>
            </a:bodyPr>
            <a:lstStyle/>
            <a:p>
              <a:pPr marL="0" lvl="0" indent="0" algn="ctr">
                <a:lnSpc>
                  <a:spcPts val="7085"/>
                </a:lnSpc>
                <a:spcBef>
                  <a:spcPct val="0"/>
                </a:spcBef>
              </a:pPr>
              <a:r>
                <a:rPr lang="en-US" sz="5060">
                  <a:solidFill>
                    <a:srgbClr val="202020"/>
                  </a:solidFill>
                  <a:latin typeface="Paalalabas Wide"/>
                </a:rPr>
                <a:t>KOMPONEN MESIN</a:t>
              </a:r>
            </a:p>
          </p:txBody>
        </p:sp>
        <p:grpSp>
          <p:nvGrpSpPr>
            <p:cNvPr id="5" name="Group 5"/>
            <p:cNvGrpSpPr/>
            <p:nvPr/>
          </p:nvGrpSpPr>
          <p:grpSpPr>
            <a:xfrm>
              <a:off x="7318158" y="3447477"/>
              <a:ext cx="14015569" cy="7639941"/>
              <a:chOff x="0" y="0"/>
              <a:chExt cx="2768508" cy="1509124"/>
            </a:xfrm>
          </p:grpSpPr>
          <p:sp>
            <p:nvSpPr>
              <p:cNvPr id="6" name="Freeform 6"/>
              <p:cNvSpPr/>
              <p:nvPr/>
            </p:nvSpPr>
            <p:spPr>
              <a:xfrm>
                <a:off x="0" y="0"/>
                <a:ext cx="2768508" cy="1509124"/>
              </a:xfrm>
              <a:custGeom>
                <a:avLst/>
                <a:gdLst/>
                <a:ahLst/>
                <a:cxnLst/>
                <a:rect l="l" t="t" r="r" b="b"/>
                <a:pathLst>
                  <a:path w="2768508" h="1509124">
                    <a:moveTo>
                      <a:pt x="33495" y="0"/>
                    </a:moveTo>
                    <a:lnTo>
                      <a:pt x="2735012" y="0"/>
                    </a:lnTo>
                    <a:cubicBezTo>
                      <a:pt x="2743896" y="0"/>
                      <a:pt x="2752415" y="3529"/>
                      <a:pt x="2758697" y="9811"/>
                    </a:cubicBezTo>
                    <a:cubicBezTo>
                      <a:pt x="2764979" y="16092"/>
                      <a:pt x="2768508" y="24612"/>
                      <a:pt x="2768508" y="33495"/>
                    </a:cubicBezTo>
                    <a:lnTo>
                      <a:pt x="2768508" y="1475629"/>
                    </a:lnTo>
                    <a:cubicBezTo>
                      <a:pt x="2768508" y="1484512"/>
                      <a:pt x="2764979" y="1493032"/>
                      <a:pt x="2758697" y="1499314"/>
                    </a:cubicBezTo>
                    <a:cubicBezTo>
                      <a:pt x="2752415" y="1505595"/>
                      <a:pt x="2743896" y="1509124"/>
                      <a:pt x="2735012" y="1509124"/>
                    </a:cubicBezTo>
                    <a:lnTo>
                      <a:pt x="33495" y="1509124"/>
                    </a:lnTo>
                    <a:cubicBezTo>
                      <a:pt x="24612" y="1509124"/>
                      <a:pt x="16092" y="1505595"/>
                      <a:pt x="9811" y="1499314"/>
                    </a:cubicBezTo>
                    <a:cubicBezTo>
                      <a:pt x="3529" y="1493032"/>
                      <a:pt x="0" y="1484512"/>
                      <a:pt x="0" y="1475629"/>
                    </a:cubicBezTo>
                    <a:lnTo>
                      <a:pt x="0" y="33495"/>
                    </a:lnTo>
                    <a:cubicBezTo>
                      <a:pt x="0" y="24612"/>
                      <a:pt x="3529" y="16092"/>
                      <a:pt x="9811" y="9811"/>
                    </a:cubicBezTo>
                    <a:cubicBezTo>
                      <a:pt x="16092" y="3529"/>
                      <a:pt x="24612" y="0"/>
                      <a:pt x="33495" y="0"/>
                    </a:cubicBezTo>
                    <a:close/>
                  </a:path>
                </a:pathLst>
              </a:custGeom>
              <a:solidFill>
                <a:srgbClr val="FFFFFF"/>
              </a:solidFill>
              <a:ln w="142875">
                <a:solidFill>
                  <a:srgbClr val="004AAD"/>
                </a:solidFill>
              </a:ln>
            </p:spPr>
          </p:sp>
          <p:sp>
            <p:nvSpPr>
              <p:cNvPr id="7" name="TextBox 7"/>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grpSp>
          <p:nvGrpSpPr>
            <p:cNvPr id="8" name="Group 8"/>
            <p:cNvGrpSpPr/>
            <p:nvPr/>
          </p:nvGrpSpPr>
          <p:grpSpPr>
            <a:xfrm>
              <a:off x="0" y="2810123"/>
              <a:ext cx="6565667" cy="5087552"/>
              <a:chOff x="0" y="0"/>
              <a:chExt cx="1296922" cy="1004948"/>
            </a:xfrm>
          </p:grpSpPr>
          <p:sp>
            <p:nvSpPr>
              <p:cNvPr id="9" name="Freeform 9"/>
              <p:cNvSpPr/>
              <p:nvPr/>
            </p:nvSpPr>
            <p:spPr>
              <a:xfrm>
                <a:off x="0" y="0"/>
                <a:ext cx="1296922" cy="1004948"/>
              </a:xfrm>
              <a:custGeom>
                <a:avLst/>
                <a:gdLst/>
                <a:ahLst/>
                <a:cxnLst/>
                <a:rect l="l" t="t" r="r" b="b"/>
                <a:pathLst>
                  <a:path w="1296922" h="1004948">
                    <a:moveTo>
                      <a:pt x="71502" y="0"/>
                    </a:moveTo>
                    <a:lnTo>
                      <a:pt x="1225420" y="0"/>
                    </a:lnTo>
                    <a:cubicBezTo>
                      <a:pt x="1244384" y="0"/>
                      <a:pt x="1262570" y="7533"/>
                      <a:pt x="1275980" y="20942"/>
                    </a:cubicBezTo>
                    <a:cubicBezTo>
                      <a:pt x="1289389" y="34352"/>
                      <a:pt x="1296922" y="52538"/>
                      <a:pt x="1296922" y="71502"/>
                    </a:cubicBezTo>
                    <a:lnTo>
                      <a:pt x="1296922" y="933447"/>
                    </a:lnTo>
                    <a:cubicBezTo>
                      <a:pt x="1296922" y="952410"/>
                      <a:pt x="1289389" y="970597"/>
                      <a:pt x="1275980" y="984006"/>
                    </a:cubicBezTo>
                    <a:cubicBezTo>
                      <a:pt x="1262570" y="997415"/>
                      <a:pt x="1244384" y="1004948"/>
                      <a:pt x="1225420" y="1004948"/>
                    </a:cubicBezTo>
                    <a:lnTo>
                      <a:pt x="71502" y="1004948"/>
                    </a:lnTo>
                    <a:cubicBezTo>
                      <a:pt x="52538" y="1004948"/>
                      <a:pt x="34352" y="997415"/>
                      <a:pt x="20942" y="984006"/>
                    </a:cubicBezTo>
                    <a:cubicBezTo>
                      <a:pt x="7533" y="970597"/>
                      <a:pt x="0" y="952410"/>
                      <a:pt x="0" y="933447"/>
                    </a:cubicBezTo>
                    <a:lnTo>
                      <a:pt x="0" y="71502"/>
                    </a:lnTo>
                    <a:cubicBezTo>
                      <a:pt x="0" y="52538"/>
                      <a:pt x="7533" y="34352"/>
                      <a:pt x="20942" y="20942"/>
                    </a:cubicBezTo>
                    <a:cubicBezTo>
                      <a:pt x="34352" y="7533"/>
                      <a:pt x="52538" y="0"/>
                      <a:pt x="71502" y="0"/>
                    </a:cubicBezTo>
                    <a:close/>
                  </a:path>
                </a:pathLst>
              </a:custGeom>
              <a:solidFill>
                <a:srgbClr val="FFFFFF"/>
              </a:solidFill>
              <a:ln w="142875">
                <a:solidFill>
                  <a:srgbClr val="004AAD"/>
                </a:solidFill>
              </a:ln>
            </p:spPr>
          </p:sp>
          <p:sp>
            <p:nvSpPr>
              <p:cNvPr id="10" name="TextBox 10"/>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sp>
          <p:nvSpPr>
            <p:cNvPr id="11" name="TextBox 11"/>
            <p:cNvSpPr txBox="1"/>
            <p:nvPr/>
          </p:nvSpPr>
          <p:spPr>
            <a:xfrm>
              <a:off x="7801713" y="4072851"/>
              <a:ext cx="13048461" cy="6837670"/>
            </a:xfrm>
            <a:prstGeom prst="rect">
              <a:avLst/>
            </a:prstGeom>
          </p:spPr>
          <p:txBody>
            <a:bodyPr lIns="0" tIns="0" rIns="0" bIns="0" rtlCol="0" anchor="t">
              <a:spAutoFit/>
            </a:bodyPr>
            <a:lstStyle/>
            <a:p>
              <a:pPr algn="just">
                <a:lnSpc>
                  <a:spcPts val="3391"/>
                </a:lnSpc>
              </a:pPr>
              <a:r>
                <a:rPr lang="en-US" sz="2422">
                  <a:solidFill>
                    <a:srgbClr val="000000"/>
                  </a:solidFill>
                  <a:latin typeface="Open Sauce"/>
                </a:rPr>
                <a:t>Bagian atau komponen dari mesin mobil berikutnya ini juga memiliki peran penting. Fungsi utama dari komponen ini adalah untuk mengubah volume silinder. Piston ini merupakan bagian mesin yang langsung berperan dalam proses pembakaran yang nantinya menghasilkan tenaga. Piston yang bergerak naik turun menghasilkan tenaga. Tenaga ini kemudian diteruskan ke bagian mekanisme engkol kemudian berlanjut hingga komponen yang menggerakkan roda. Tak hanya itu saja, guna menjalankan siklus pembakaran harus melalui proses pemasukan bahan bakar dan udara, kompresi hingga pembuangan bahan bakar. Dan, semua tahap cara kerja ini hanya bisa dijalankan dengan bantuan piston.</a:t>
              </a:r>
            </a:p>
            <a:p>
              <a:pPr algn="just">
                <a:lnSpc>
                  <a:spcPts val="3531"/>
                </a:lnSpc>
                <a:spcBef>
                  <a:spcPct val="0"/>
                </a:spcBef>
              </a:pPr>
              <a:endParaRPr lang="en-US" sz="2422">
                <a:solidFill>
                  <a:srgbClr val="000000"/>
                </a:solidFill>
                <a:latin typeface="Open Sauce"/>
              </a:endParaRPr>
            </a:p>
          </p:txBody>
        </p:sp>
        <p:grpSp>
          <p:nvGrpSpPr>
            <p:cNvPr id="12" name="Group 12"/>
            <p:cNvGrpSpPr/>
            <p:nvPr/>
          </p:nvGrpSpPr>
          <p:grpSpPr>
            <a:xfrm>
              <a:off x="0" y="7897675"/>
              <a:ext cx="6565667" cy="5087552"/>
              <a:chOff x="0" y="0"/>
              <a:chExt cx="1296922" cy="1004948"/>
            </a:xfrm>
          </p:grpSpPr>
          <p:sp>
            <p:nvSpPr>
              <p:cNvPr id="13" name="Freeform 13"/>
              <p:cNvSpPr/>
              <p:nvPr/>
            </p:nvSpPr>
            <p:spPr>
              <a:xfrm>
                <a:off x="0" y="0"/>
                <a:ext cx="1296922" cy="1004948"/>
              </a:xfrm>
              <a:custGeom>
                <a:avLst/>
                <a:gdLst/>
                <a:ahLst/>
                <a:cxnLst/>
                <a:rect l="l" t="t" r="r" b="b"/>
                <a:pathLst>
                  <a:path w="1296922" h="1004948">
                    <a:moveTo>
                      <a:pt x="71502" y="0"/>
                    </a:moveTo>
                    <a:lnTo>
                      <a:pt x="1225420" y="0"/>
                    </a:lnTo>
                    <a:cubicBezTo>
                      <a:pt x="1244384" y="0"/>
                      <a:pt x="1262570" y="7533"/>
                      <a:pt x="1275980" y="20942"/>
                    </a:cubicBezTo>
                    <a:cubicBezTo>
                      <a:pt x="1289389" y="34352"/>
                      <a:pt x="1296922" y="52538"/>
                      <a:pt x="1296922" y="71502"/>
                    </a:cubicBezTo>
                    <a:lnTo>
                      <a:pt x="1296922" y="933447"/>
                    </a:lnTo>
                    <a:cubicBezTo>
                      <a:pt x="1296922" y="952410"/>
                      <a:pt x="1289389" y="970597"/>
                      <a:pt x="1275980" y="984006"/>
                    </a:cubicBezTo>
                    <a:cubicBezTo>
                      <a:pt x="1262570" y="997415"/>
                      <a:pt x="1244384" y="1004948"/>
                      <a:pt x="1225420" y="1004948"/>
                    </a:cubicBezTo>
                    <a:lnTo>
                      <a:pt x="71502" y="1004948"/>
                    </a:lnTo>
                    <a:cubicBezTo>
                      <a:pt x="52538" y="1004948"/>
                      <a:pt x="34352" y="997415"/>
                      <a:pt x="20942" y="984006"/>
                    </a:cubicBezTo>
                    <a:cubicBezTo>
                      <a:pt x="7533" y="970597"/>
                      <a:pt x="0" y="952410"/>
                      <a:pt x="0" y="933447"/>
                    </a:cubicBezTo>
                    <a:lnTo>
                      <a:pt x="0" y="71502"/>
                    </a:lnTo>
                    <a:cubicBezTo>
                      <a:pt x="0" y="52538"/>
                      <a:pt x="7533" y="34352"/>
                      <a:pt x="20942" y="20942"/>
                    </a:cubicBezTo>
                    <a:cubicBezTo>
                      <a:pt x="34352" y="7533"/>
                      <a:pt x="52538" y="0"/>
                      <a:pt x="71502" y="0"/>
                    </a:cubicBezTo>
                    <a:close/>
                  </a:path>
                </a:pathLst>
              </a:custGeom>
              <a:solidFill>
                <a:srgbClr val="FFFFFF"/>
              </a:solidFill>
              <a:ln w="142875">
                <a:solidFill>
                  <a:srgbClr val="004AAD"/>
                </a:solidFill>
              </a:ln>
            </p:spPr>
          </p:sp>
          <p:sp>
            <p:nvSpPr>
              <p:cNvPr id="14" name="TextBox 14"/>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pic>
          <p:nvPicPr>
            <p:cNvPr id="15" name="Picture 15"/>
            <p:cNvPicPr>
              <a:picLocks noChangeAspect="1"/>
            </p:cNvPicPr>
            <p:nvPr/>
          </p:nvPicPr>
          <p:blipFill>
            <a:blip r:embed="rId2"/>
            <a:srcRect/>
            <a:stretch>
              <a:fillRect/>
            </a:stretch>
          </p:blipFill>
          <p:spPr>
            <a:xfrm>
              <a:off x="1582428" y="3093529"/>
              <a:ext cx="3909181" cy="4520740"/>
            </a:xfrm>
            <a:prstGeom prst="rect">
              <a:avLst/>
            </a:prstGeom>
          </p:spPr>
        </p:pic>
        <p:pic>
          <p:nvPicPr>
            <p:cNvPr id="16" name="Picture 16"/>
            <p:cNvPicPr>
              <a:picLocks noChangeAspect="1"/>
            </p:cNvPicPr>
            <p:nvPr/>
          </p:nvPicPr>
          <p:blipFill>
            <a:blip r:embed="rId3"/>
            <a:srcRect/>
            <a:stretch>
              <a:fillRect/>
            </a:stretch>
          </p:blipFill>
          <p:spPr>
            <a:xfrm>
              <a:off x="253760" y="9001052"/>
              <a:ext cx="6058147" cy="2880797"/>
            </a:xfrm>
            <a:prstGeom prst="rect">
              <a:avLst/>
            </a:prstGeom>
          </p:spPr>
        </p:pic>
      </p:grpSp>
      <p:grpSp>
        <p:nvGrpSpPr>
          <p:cNvPr id="17" name="Group 17"/>
          <p:cNvGrpSpPr/>
          <p:nvPr/>
        </p:nvGrpSpPr>
        <p:grpSpPr>
          <a:xfrm>
            <a:off x="-7154324" y="93607"/>
            <a:ext cx="8413328" cy="935093"/>
            <a:chOff x="0" y="0"/>
            <a:chExt cx="9876354" cy="1097700"/>
          </a:xfrm>
        </p:grpSpPr>
        <p:sp>
          <p:nvSpPr>
            <p:cNvPr id="18" name="Freeform 18"/>
            <p:cNvSpPr/>
            <p:nvPr/>
          </p:nvSpPr>
          <p:spPr>
            <a:xfrm>
              <a:off x="0" y="0"/>
              <a:ext cx="9877624" cy="1097700"/>
            </a:xfrm>
            <a:custGeom>
              <a:avLst/>
              <a:gdLst/>
              <a:ahLst/>
              <a:cxnLst/>
              <a:rect l="l" t="t" r="r" b="b"/>
              <a:pathLst>
                <a:path w="9877624" h="1097700">
                  <a:moveTo>
                    <a:pt x="9323904" y="1097700"/>
                  </a:moveTo>
                  <a:lnTo>
                    <a:pt x="553720" y="1097700"/>
                  </a:lnTo>
                  <a:cubicBezTo>
                    <a:pt x="247650" y="1097700"/>
                    <a:pt x="0" y="851945"/>
                    <a:pt x="0" y="549479"/>
                  </a:cubicBezTo>
                  <a:cubicBezTo>
                    <a:pt x="0" y="245753"/>
                    <a:pt x="247650" y="0"/>
                    <a:pt x="553720" y="0"/>
                  </a:cubicBezTo>
                  <a:lnTo>
                    <a:pt x="9323904" y="0"/>
                  </a:lnTo>
                  <a:cubicBezTo>
                    <a:pt x="9629973" y="0"/>
                    <a:pt x="9877623" y="245753"/>
                    <a:pt x="9877623" y="549479"/>
                  </a:cubicBezTo>
                  <a:cubicBezTo>
                    <a:pt x="9876354" y="851945"/>
                    <a:pt x="9628704" y="1097700"/>
                    <a:pt x="9323904" y="1097700"/>
                  </a:cubicBezTo>
                  <a:close/>
                </a:path>
              </a:pathLst>
            </a:custGeom>
            <a:solidFill>
              <a:srgbClr val="FFBD59"/>
            </a:solidFill>
          </p:spPr>
        </p:sp>
      </p:grpSp>
      <p:pic>
        <p:nvPicPr>
          <p:cNvPr id="19" name="Picture 19"/>
          <p:cNvPicPr>
            <a:picLocks noChangeAspect="1"/>
          </p:cNvPicPr>
          <p:nvPr/>
        </p:nvPicPr>
        <p:blipFill>
          <a:blip r:embed="rId4"/>
          <a:srcRect/>
          <a:stretch>
            <a:fillRect/>
          </a:stretch>
        </p:blipFill>
        <p:spPr>
          <a:xfrm>
            <a:off x="-111315" y="93607"/>
            <a:ext cx="1370319" cy="1028029"/>
          </a:xfrm>
          <a:prstGeom prst="rect">
            <a:avLst/>
          </a:prstGeom>
        </p:spPr>
      </p:pic>
      <p:pic>
        <p:nvPicPr>
          <p:cNvPr id="20" name="Picture 20">
            <a:hlinkClick r:id="rId5" action="ppaction://hlinksldjump">
              <a:snd r:embed="rId6" name="WhatsApp Audio 2022-12-18 at 00.51.04.wav"/>
            </a:hlinkClick>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5400000">
            <a:off x="15925077" y="8760521"/>
            <a:ext cx="1334223" cy="1334223"/>
          </a:xfrm>
          <a:prstGeom prst="rect">
            <a:avLst/>
          </a:prstGeom>
        </p:spPr>
      </p:pic>
      <p:grpSp>
        <p:nvGrpSpPr>
          <p:cNvPr id="21" name="Group 21"/>
          <p:cNvGrpSpPr/>
          <p:nvPr/>
        </p:nvGrpSpPr>
        <p:grpSpPr>
          <a:xfrm rot="612583">
            <a:off x="9559715" y="1567193"/>
            <a:ext cx="5568590" cy="1792446"/>
            <a:chOff x="0" y="0"/>
            <a:chExt cx="7424787" cy="2389928"/>
          </a:xfrm>
        </p:grpSpPr>
        <p:sp>
          <p:nvSpPr>
            <p:cNvPr id="22" name="AutoShape 22"/>
            <p:cNvSpPr/>
            <p:nvPr/>
          </p:nvSpPr>
          <p:spPr>
            <a:xfrm rot="-364883">
              <a:off x="65629" y="381766"/>
              <a:ext cx="7293530" cy="1626395"/>
            </a:xfrm>
            <a:prstGeom prst="rect">
              <a:avLst/>
            </a:prstGeom>
            <a:solidFill>
              <a:srgbClr val="3A9D76"/>
            </a:solidFill>
          </p:spPr>
        </p:sp>
        <p:sp>
          <p:nvSpPr>
            <p:cNvPr id="23" name="TextBox 23"/>
            <p:cNvSpPr txBox="1"/>
            <p:nvPr/>
          </p:nvSpPr>
          <p:spPr>
            <a:xfrm rot="-361912">
              <a:off x="376226" y="769002"/>
              <a:ext cx="6703770" cy="975758"/>
            </a:xfrm>
            <a:prstGeom prst="rect">
              <a:avLst/>
            </a:prstGeom>
          </p:spPr>
          <p:txBody>
            <a:bodyPr lIns="0" tIns="0" rIns="0" bIns="0" rtlCol="0" anchor="t">
              <a:spAutoFit/>
            </a:bodyPr>
            <a:lstStyle/>
            <a:p>
              <a:pPr marL="0" lvl="0" indent="0" algn="ctr">
                <a:lnSpc>
                  <a:spcPts val="6123"/>
                </a:lnSpc>
                <a:spcBef>
                  <a:spcPct val="0"/>
                </a:spcBef>
              </a:pPr>
              <a:r>
                <a:rPr lang="en-US" sz="4374">
                  <a:solidFill>
                    <a:srgbClr val="202020"/>
                  </a:solidFill>
                  <a:latin typeface="Paalalabas Wide"/>
                </a:rPr>
                <a:t>(piston)</a:t>
              </a:r>
            </a:p>
          </p:txBody>
        </p:sp>
      </p:grpSp>
      <p:pic>
        <p:nvPicPr>
          <p:cNvPr id="24" name="Picture 24">
            <a:hlinkClick r:id="rId9" action="ppaction://hlinksldjump">
              <a:snd r:embed="rId6" name="WhatsApp Audio 2022-12-18 at 00.51.04.wav"/>
            </a:hlinkClick>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5400000" flipV="1">
            <a:off x="13908852" y="8760521"/>
            <a:ext cx="1334223" cy="1334223"/>
          </a:xfrm>
          <a:prstGeom prst="rect">
            <a:avLst/>
          </a:prstGeom>
        </p:spPr>
      </p:pic>
    </p:spTree>
  </p:cSld>
  <p:clrMapOvr>
    <a:masterClrMapping/>
  </p:clrMapOvr>
  <p:transition spd="slow" advClick="0">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B616D"/>
        </a:solidFill>
        <a:effectLst/>
      </p:bgPr>
    </p:bg>
    <p:spTree>
      <p:nvGrpSpPr>
        <p:cNvPr id="1" name=""/>
        <p:cNvGrpSpPr/>
        <p:nvPr/>
      </p:nvGrpSpPr>
      <p:grpSpPr>
        <a:xfrm>
          <a:off x="0" y="0"/>
          <a:ext cx="0" cy="0"/>
          <a:chOff x="0" y="0"/>
          <a:chExt cx="0" cy="0"/>
        </a:xfrm>
      </p:grpSpPr>
      <p:grpSp>
        <p:nvGrpSpPr>
          <p:cNvPr id="2" name="Group 2"/>
          <p:cNvGrpSpPr/>
          <p:nvPr/>
        </p:nvGrpSpPr>
        <p:grpSpPr>
          <a:xfrm>
            <a:off x="1259004" y="355824"/>
            <a:ext cx="16000296" cy="9738920"/>
            <a:chOff x="0" y="0"/>
            <a:chExt cx="21333728" cy="12985227"/>
          </a:xfrm>
        </p:grpSpPr>
        <p:sp>
          <p:nvSpPr>
            <p:cNvPr id="3" name="AutoShape 3"/>
            <p:cNvSpPr/>
            <p:nvPr/>
          </p:nvSpPr>
          <p:spPr>
            <a:xfrm rot="-364883">
              <a:off x="4422752" y="448888"/>
              <a:ext cx="8575873" cy="1912347"/>
            </a:xfrm>
            <a:prstGeom prst="rect">
              <a:avLst/>
            </a:prstGeom>
            <a:solidFill>
              <a:srgbClr val="FFE27B"/>
            </a:solidFill>
          </p:spPr>
        </p:sp>
        <p:sp>
          <p:nvSpPr>
            <p:cNvPr id="4" name="TextBox 4"/>
            <p:cNvSpPr txBox="1"/>
            <p:nvPr/>
          </p:nvSpPr>
          <p:spPr>
            <a:xfrm rot="-361912">
              <a:off x="4788834" y="927465"/>
              <a:ext cx="7882423" cy="1117454"/>
            </a:xfrm>
            <a:prstGeom prst="rect">
              <a:avLst/>
            </a:prstGeom>
          </p:spPr>
          <p:txBody>
            <a:bodyPr lIns="0" tIns="0" rIns="0" bIns="0" rtlCol="0" anchor="t">
              <a:spAutoFit/>
            </a:bodyPr>
            <a:lstStyle/>
            <a:p>
              <a:pPr marL="0" lvl="0" indent="0" algn="ctr">
                <a:lnSpc>
                  <a:spcPts val="7085"/>
                </a:lnSpc>
                <a:spcBef>
                  <a:spcPct val="0"/>
                </a:spcBef>
              </a:pPr>
              <a:r>
                <a:rPr lang="en-US" sz="5060">
                  <a:solidFill>
                    <a:srgbClr val="202020"/>
                  </a:solidFill>
                  <a:latin typeface="Paalalabas Wide"/>
                </a:rPr>
                <a:t>KOMPONEN MESIN</a:t>
              </a:r>
            </a:p>
          </p:txBody>
        </p:sp>
        <p:grpSp>
          <p:nvGrpSpPr>
            <p:cNvPr id="5" name="Group 5"/>
            <p:cNvGrpSpPr/>
            <p:nvPr/>
          </p:nvGrpSpPr>
          <p:grpSpPr>
            <a:xfrm>
              <a:off x="7318158" y="3447477"/>
              <a:ext cx="14015569" cy="7639941"/>
              <a:chOff x="0" y="0"/>
              <a:chExt cx="2768508" cy="1509124"/>
            </a:xfrm>
          </p:grpSpPr>
          <p:sp>
            <p:nvSpPr>
              <p:cNvPr id="6" name="Freeform 6"/>
              <p:cNvSpPr/>
              <p:nvPr/>
            </p:nvSpPr>
            <p:spPr>
              <a:xfrm>
                <a:off x="0" y="0"/>
                <a:ext cx="2768508" cy="1509124"/>
              </a:xfrm>
              <a:custGeom>
                <a:avLst/>
                <a:gdLst/>
                <a:ahLst/>
                <a:cxnLst/>
                <a:rect l="l" t="t" r="r" b="b"/>
                <a:pathLst>
                  <a:path w="2768508" h="1509124">
                    <a:moveTo>
                      <a:pt x="33495" y="0"/>
                    </a:moveTo>
                    <a:lnTo>
                      <a:pt x="2735012" y="0"/>
                    </a:lnTo>
                    <a:cubicBezTo>
                      <a:pt x="2743896" y="0"/>
                      <a:pt x="2752415" y="3529"/>
                      <a:pt x="2758697" y="9811"/>
                    </a:cubicBezTo>
                    <a:cubicBezTo>
                      <a:pt x="2764979" y="16092"/>
                      <a:pt x="2768508" y="24612"/>
                      <a:pt x="2768508" y="33495"/>
                    </a:cubicBezTo>
                    <a:lnTo>
                      <a:pt x="2768508" y="1475629"/>
                    </a:lnTo>
                    <a:cubicBezTo>
                      <a:pt x="2768508" y="1484512"/>
                      <a:pt x="2764979" y="1493032"/>
                      <a:pt x="2758697" y="1499314"/>
                    </a:cubicBezTo>
                    <a:cubicBezTo>
                      <a:pt x="2752415" y="1505595"/>
                      <a:pt x="2743896" y="1509124"/>
                      <a:pt x="2735012" y="1509124"/>
                    </a:cubicBezTo>
                    <a:lnTo>
                      <a:pt x="33495" y="1509124"/>
                    </a:lnTo>
                    <a:cubicBezTo>
                      <a:pt x="24612" y="1509124"/>
                      <a:pt x="16092" y="1505595"/>
                      <a:pt x="9811" y="1499314"/>
                    </a:cubicBezTo>
                    <a:cubicBezTo>
                      <a:pt x="3529" y="1493032"/>
                      <a:pt x="0" y="1484512"/>
                      <a:pt x="0" y="1475629"/>
                    </a:cubicBezTo>
                    <a:lnTo>
                      <a:pt x="0" y="33495"/>
                    </a:lnTo>
                    <a:cubicBezTo>
                      <a:pt x="0" y="24612"/>
                      <a:pt x="3529" y="16092"/>
                      <a:pt x="9811" y="9811"/>
                    </a:cubicBezTo>
                    <a:cubicBezTo>
                      <a:pt x="16092" y="3529"/>
                      <a:pt x="24612" y="0"/>
                      <a:pt x="33495" y="0"/>
                    </a:cubicBezTo>
                    <a:close/>
                  </a:path>
                </a:pathLst>
              </a:custGeom>
              <a:solidFill>
                <a:srgbClr val="FFFFFF"/>
              </a:solidFill>
              <a:ln w="142875">
                <a:solidFill>
                  <a:srgbClr val="004AAD"/>
                </a:solidFill>
              </a:ln>
            </p:spPr>
          </p:sp>
          <p:sp>
            <p:nvSpPr>
              <p:cNvPr id="7" name="TextBox 7"/>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grpSp>
          <p:nvGrpSpPr>
            <p:cNvPr id="8" name="Group 8"/>
            <p:cNvGrpSpPr/>
            <p:nvPr/>
          </p:nvGrpSpPr>
          <p:grpSpPr>
            <a:xfrm>
              <a:off x="0" y="2810123"/>
              <a:ext cx="6565667" cy="5087552"/>
              <a:chOff x="0" y="0"/>
              <a:chExt cx="1296922" cy="1004948"/>
            </a:xfrm>
          </p:grpSpPr>
          <p:sp>
            <p:nvSpPr>
              <p:cNvPr id="9" name="Freeform 9"/>
              <p:cNvSpPr/>
              <p:nvPr/>
            </p:nvSpPr>
            <p:spPr>
              <a:xfrm>
                <a:off x="0" y="0"/>
                <a:ext cx="1296922" cy="1004948"/>
              </a:xfrm>
              <a:custGeom>
                <a:avLst/>
                <a:gdLst/>
                <a:ahLst/>
                <a:cxnLst/>
                <a:rect l="l" t="t" r="r" b="b"/>
                <a:pathLst>
                  <a:path w="1296922" h="1004948">
                    <a:moveTo>
                      <a:pt x="71502" y="0"/>
                    </a:moveTo>
                    <a:lnTo>
                      <a:pt x="1225420" y="0"/>
                    </a:lnTo>
                    <a:cubicBezTo>
                      <a:pt x="1244384" y="0"/>
                      <a:pt x="1262570" y="7533"/>
                      <a:pt x="1275980" y="20942"/>
                    </a:cubicBezTo>
                    <a:cubicBezTo>
                      <a:pt x="1289389" y="34352"/>
                      <a:pt x="1296922" y="52538"/>
                      <a:pt x="1296922" y="71502"/>
                    </a:cubicBezTo>
                    <a:lnTo>
                      <a:pt x="1296922" y="933447"/>
                    </a:lnTo>
                    <a:cubicBezTo>
                      <a:pt x="1296922" y="952410"/>
                      <a:pt x="1289389" y="970597"/>
                      <a:pt x="1275980" y="984006"/>
                    </a:cubicBezTo>
                    <a:cubicBezTo>
                      <a:pt x="1262570" y="997415"/>
                      <a:pt x="1244384" y="1004948"/>
                      <a:pt x="1225420" y="1004948"/>
                    </a:cubicBezTo>
                    <a:lnTo>
                      <a:pt x="71502" y="1004948"/>
                    </a:lnTo>
                    <a:cubicBezTo>
                      <a:pt x="52538" y="1004948"/>
                      <a:pt x="34352" y="997415"/>
                      <a:pt x="20942" y="984006"/>
                    </a:cubicBezTo>
                    <a:cubicBezTo>
                      <a:pt x="7533" y="970597"/>
                      <a:pt x="0" y="952410"/>
                      <a:pt x="0" y="933447"/>
                    </a:cubicBezTo>
                    <a:lnTo>
                      <a:pt x="0" y="71502"/>
                    </a:lnTo>
                    <a:cubicBezTo>
                      <a:pt x="0" y="52538"/>
                      <a:pt x="7533" y="34352"/>
                      <a:pt x="20942" y="20942"/>
                    </a:cubicBezTo>
                    <a:cubicBezTo>
                      <a:pt x="34352" y="7533"/>
                      <a:pt x="52538" y="0"/>
                      <a:pt x="71502" y="0"/>
                    </a:cubicBezTo>
                    <a:close/>
                  </a:path>
                </a:pathLst>
              </a:custGeom>
              <a:solidFill>
                <a:srgbClr val="FFFFFF"/>
              </a:solidFill>
              <a:ln w="142875">
                <a:solidFill>
                  <a:srgbClr val="004AAD"/>
                </a:solidFill>
              </a:ln>
            </p:spPr>
          </p:sp>
          <p:sp>
            <p:nvSpPr>
              <p:cNvPr id="10" name="TextBox 10"/>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sp>
          <p:nvSpPr>
            <p:cNvPr id="11" name="TextBox 11"/>
            <p:cNvSpPr txBox="1"/>
            <p:nvPr/>
          </p:nvSpPr>
          <p:spPr>
            <a:xfrm>
              <a:off x="7801713" y="4223418"/>
              <a:ext cx="13048461" cy="8323428"/>
            </a:xfrm>
            <a:prstGeom prst="rect">
              <a:avLst/>
            </a:prstGeom>
          </p:spPr>
          <p:txBody>
            <a:bodyPr lIns="0" tIns="0" rIns="0" bIns="0" rtlCol="0" anchor="t">
              <a:spAutoFit/>
            </a:bodyPr>
            <a:lstStyle/>
            <a:p>
              <a:pPr algn="just">
                <a:lnSpc>
                  <a:spcPts val="3251"/>
                </a:lnSpc>
              </a:pPr>
              <a:r>
                <a:rPr lang="en-US" sz="2322">
                  <a:solidFill>
                    <a:srgbClr val="000000"/>
                  </a:solidFill>
                  <a:latin typeface="Open Sauce"/>
                </a:rPr>
                <a:t>Batang piston ini memiliki nama lain connecting Rod. Komponen memiliki peran yang tak kalah penting dalam sistem cara kerja mesin mobil secara keseluruhan. Ini karena batang piston memiliki tiga fungsi sekaligus untuk keseluruhan bagian mesin mobil. Fungsi pertama adalah menghubungkan antara piston dengan crankshaft atau poros engkol, dengan begitu tenaga yang didapat dari pembakaran bisa diteruskan ke poros engkol. Fungsi kedua adalah sebagai komponen pendukung agar piston bergerak naik turun dalam silinder. Dan fungsi ketiga adalah menjadikan batang piston sebagai lengan yang berperan mengubah gaya naik turun menjadi berputar bersama poros engkol.</a:t>
              </a:r>
            </a:p>
            <a:p>
              <a:pPr algn="just">
                <a:lnSpc>
                  <a:spcPts val="3391"/>
                </a:lnSpc>
              </a:pPr>
              <a:endParaRPr lang="en-US" sz="2322">
                <a:solidFill>
                  <a:srgbClr val="000000"/>
                </a:solidFill>
                <a:latin typeface="Open Sauce"/>
              </a:endParaRPr>
            </a:p>
            <a:p>
              <a:pPr algn="just">
                <a:lnSpc>
                  <a:spcPts val="3531"/>
                </a:lnSpc>
              </a:pPr>
              <a:endParaRPr lang="en-US" sz="2322">
                <a:solidFill>
                  <a:srgbClr val="000000"/>
                </a:solidFill>
                <a:latin typeface="Open Sauce"/>
              </a:endParaRPr>
            </a:p>
            <a:p>
              <a:pPr algn="just">
                <a:lnSpc>
                  <a:spcPts val="3531"/>
                </a:lnSpc>
              </a:pPr>
              <a:endParaRPr lang="en-US" sz="2322">
                <a:solidFill>
                  <a:srgbClr val="000000"/>
                </a:solidFill>
                <a:latin typeface="Open Sauce"/>
              </a:endParaRPr>
            </a:p>
            <a:p>
              <a:pPr algn="just">
                <a:lnSpc>
                  <a:spcPts val="3531"/>
                </a:lnSpc>
                <a:spcBef>
                  <a:spcPct val="0"/>
                </a:spcBef>
              </a:pPr>
              <a:endParaRPr lang="en-US" sz="2322">
                <a:solidFill>
                  <a:srgbClr val="000000"/>
                </a:solidFill>
                <a:latin typeface="Open Sauce"/>
              </a:endParaRPr>
            </a:p>
          </p:txBody>
        </p:sp>
        <p:grpSp>
          <p:nvGrpSpPr>
            <p:cNvPr id="12" name="Group 12"/>
            <p:cNvGrpSpPr/>
            <p:nvPr/>
          </p:nvGrpSpPr>
          <p:grpSpPr>
            <a:xfrm>
              <a:off x="0" y="7897675"/>
              <a:ext cx="6565667" cy="5087552"/>
              <a:chOff x="0" y="0"/>
              <a:chExt cx="1296922" cy="1004948"/>
            </a:xfrm>
          </p:grpSpPr>
          <p:sp>
            <p:nvSpPr>
              <p:cNvPr id="13" name="Freeform 13"/>
              <p:cNvSpPr/>
              <p:nvPr/>
            </p:nvSpPr>
            <p:spPr>
              <a:xfrm>
                <a:off x="0" y="0"/>
                <a:ext cx="1296922" cy="1004948"/>
              </a:xfrm>
              <a:custGeom>
                <a:avLst/>
                <a:gdLst/>
                <a:ahLst/>
                <a:cxnLst/>
                <a:rect l="l" t="t" r="r" b="b"/>
                <a:pathLst>
                  <a:path w="1296922" h="1004948">
                    <a:moveTo>
                      <a:pt x="71502" y="0"/>
                    </a:moveTo>
                    <a:lnTo>
                      <a:pt x="1225420" y="0"/>
                    </a:lnTo>
                    <a:cubicBezTo>
                      <a:pt x="1244384" y="0"/>
                      <a:pt x="1262570" y="7533"/>
                      <a:pt x="1275980" y="20942"/>
                    </a:cubicBezTo>
                    <a:cubicBezTo>
                      <a:pt x="1289389" y="34352"/>
                      <a:pt x="1296922" y="52538"/>
                      <a:pt x="1296922" y="71502"/>
                    </a:cubicBezTo>
                    <a:lnTo>
                      <a:pt x="1296922" y="933447"/>
                    </a:lnTo>
                    <a:cubicBezTo>
                      <a:pt x="1296922" y="952410"/>
                      <a:pt x="1289389" y="970597"/>
                      <a:pt x="1275980" y="984006"/>
                    </a:cubicBezTo>
                    <a:cubicBezTo>
                      <a:pt x="1262570" y="997415"/>
                      <a:pt x="1244384" y="1004948"/>
                      <a:pt x="1225420" y="1004948"/>
                    </a:cubicBezTo>
                    <a:lnTo>
                      <a:pt x="71502" y="1004948"/>
                    </a:lnTo>
                    <a:cubicBezTo>
                      <a:pt x="52538" y="1004948"/>
                      <a:pt x="34352" y="997415"/>
                      <a:pt x="20942" y="984006"/>
                    </a:cubicBezTo>
                    <a:cubicBezTo>
                      <a:pt x="7533" y="970597"/>
                      <a:pt x="0" y="952410"/>
                      <a:pt x="0" y="933447"/>
                    </a:cubicBezTo>
                    <a:lnTo>
                      <a:pt x="0" y="71502"/>
                    </a:lnTo>
                    <a:cubicBezTo>
                      <a:pt x="0" y="52538"/>
                      <a:pt x="7533" y="34352"/>
                      <a:pt x="20942" y="20942"/>
                    </a:cubicBezTo>
                    <a:cubicBezTo>
                      <a:pt x="34352" y="7533"/>
                      <a:pt x="52538" y="0"/>
                      <a:pt x="71502" y="0"/>
                    </a:cubicBezTo>
                    <a:close/>
                  </a:path>
                </a:pathLst>
              </a:custGeom>
              <a:solidFill>
                <a:srgbClr val="FFFFFF"/>
              </a:solidFill>
              <a:ln w="142875">
                <a:solidFill>
                  <a:srgbClr val="004AAD"/>
                </a:solidFill>
              </a:ln>
            </p:spPr>
          </p:sp>
          <p:sp>
            <p:nvSpPr>
              <p:cNvPr id="14" name="TextBox 14"/>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pic>
          <p:nvPicPr>
            <p:cNvPr id="15" name="Picture 15"/>
            <p:cNvPicPr>
              <a:picLocks noChangeAspect="1"/>
            </p:cNvPicPr>
            <p:nvPr/>
          </p:nvPicPr>
          <p:blipFill>
            <a:blip r:embed="rId2"/>
            <a:srcRect/>
            <a:stretch>
              <a:fillRect/>
            </a:stretch>
          </p:blipFill>
          <p:spPr>
            <a:xfrm>
              <a:off x="907039" y="3201429"/>
              <a:ext cx="4751588" cy="4304939"/>
            </a:xfrm>
            <a:prstGeom prst="rect">
              <a:avLst/>
            </a:prstGeom>
          </p:spPr>
        </p:pic>
        <p:pic>
          <p:nvPicPr>
            <p:cNvPr id="16" name="Picture 16"/>
            <p:cNvPicPr>
              <a:picLocks noChangeAspect="1"/>
            </p:cNvPicPr>
            <p:nvPr/>
          </p:nvPicPr>
          <p:blipFill>
            <a:blip r:embed="rId3"/>
            <a:srcRect/>
            <a:stretch>
              <a:fillRect/>
            </a:stretch>
          </p:blipFill>
          <p:spPr>
            <a:xfrm>
              <a:off x="301296" y="8520357"/>
              <a:ext cx="5963075" cy="3842187"/>
            </a:xfrm>
            <a:prstGeom prst="rect">
              <a:avLst/>
            </a:prstGeom>
          </p:spPr>
        </p:pic>
      </p:grpSp>
      <p:grpSp>
        <p:nvGrpSpPr>
          <p:cNvPr id="17" name="Group 17"/>
          <p:cNvGrpSpPr/>
          <p:nvPr/>
        </p:nvGrpSpPr>
        <p:grpSpPr>
          <a:xfrm>
            <a:off x="-7154324" y="93607"/>
            <a:ext cx="8413328" cy="935093"/>
            <a:chOff x="0" y="0"/>
            <a:chExt cx="9876354" cy="1097700"/>
          </a:xfrm>
        </p:grpSpPr>
        <p:sp>
          <p:nvSpPr>
            <p:cNvPr id="18" name="Freeform 18"/>
            <p:cNvSpPr/>
            <p:nvPr/>
          </p:nvSpPr>
          <p:spPr>
            <a:xfrm>
              <a:off x="0" y="0"/>
              <a:ext cx="9877624" cy="1097700"/>
            </a:xfrm>
            <a:custGeom>
              <a:avLst/>
              <a:gdLst/>
              <a:ahLst/>
              <a:cxnLst/>
              <a:rect l="l" t="t" r="r" b="b"/>
              <a:pathLst>
                <a:path w="9877624" h="1097700">
                  <a:moveTo>
                    <a:pt x="9323904" y="1097700"/>
                  </a:moveTo>
                  <a:lnTo>
                    <a:pt x="553720" y="1097700"/>
                  </a:lnTo>
                  <a:cubicBezTo>
                    <a:pt x="247650" y="1097700"/>
                    <a:pt x="0" y="851945"/>
                    <a:pt x="0" y="549479"/>
                  </a:cubicBezTo>
                  <a:cubicBezTo>
                    <a:pt x="0" y="245753"/>
                    <a:pt x="247650" y="0"/>
                    <a:pt x="553720" y="0"/>
                  </a:cubicBezTo>
                  <a:lnTo>
                    <a:pt x="9323904" y="0"/>
                  </a:lnTo>
                  <a:cubicBezTo>
                    <a:pt x="9629973" y="0"/>
                    <a:pt x="9877623" y="245753"/>
                    <a:pt x="9877623" y="549479"/>
                  </a:cubicBezTo>
                  <a:cubicBezTo>
                    <a:pt x="9876354" y="851945"/>
                    <a:pt x="9628704" y="1097700"/>
                    <a:pt x="9323904" y="1097700"/>
                  </a:cubicBezTo>
                  <a:close/>
                </a:path>
              </a:pathLst>
            </a:custGeom>
            <a:solidFill>
              <a:srgbClr val="FFBD59"/>
            </a:solidFill>
          </p:spPr>
        </p:sp>
      </p:grpSp>
      <p:pic>
        <p:nvPicPr>
          <p:cNvPr id="19" name="Picture 19"/>
          <p:cNvPicPr>
            <a:picLocks noChangeAspect="1"/>
          </p:cNvPicPr>
          <p:nvPr/>
        </p:nvPicPr>
        <p:blipFill>
          <a:blip r:embed="rId4"/>
          <a:srcRect/>
          <a:stretch>
            <a:fillRect/>
          </a:stretch>
        </p:blipFill>
        <p:spPr>
          <a:xfrm>
            <a:off x="-111315" y="93607"/>
            <a:ext cx="1370319" cy="1028029"/>
          </a:xfrm>
          <a:prstGeom prst="rect">
            <a:avLst/>
          </a:prstGeom>
        </p:spPr>
      </p:pic>
      <p:pic>
        <p:nvPicPr>
          <p:cNvPr id="20" name="Picture 20">
            <a:hlinkClick r:id="rId5" action="ppaction://hlinksldjump">
              <a:snd r:embed="rId6" name="WhatsApp Audio 2022-12-18 at 00.51.04.wav"/>
            </a:hlinkClick>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5400000">
            <a:off x="15925077" y="8760521"/>
            <a:ext cx="1334223" cy="1334223"/>
          </a:xfrm>
          <a:prstGeom prst="rect">
            <a:avLst/>
          </a:prstGeom>
        </p:spPr>
      </p:pic>
      <p:grpSp>
        <p:nvGrpSpPr>
          <p:cNvPr id="21" name="Group 21"/>
          <p:cNvGrpSpPr/>
          <p:nvPr/>
        </p:nvGrpSpPr>
        <p:grpSpPr>
          <a:xfrm rot="612583">
            <a:off x="9559715" y="1567193"/>
            <a:ext cx="5568590" cy="1792446"/>
            <a:chOff x="0" y="0"/>
            <a:chExt cx="7424787" cy="2389928"/>
          </a:xfrm>
        </p:grpSpPr>
        <p:sp>
          <p:nvSpPr>
            <p:cNvPr id="22" name="AutoShape 22"/>
            <p:cNvSpPr/>
            <p:nvPr/>
          </p:nvSpPr>
          <p:spPr>
            <a:xfrm rot="-364883">
              <a:off x="65629" y="381766"/>
              <a:ext cx="7293530" cy="1626395"/>
            </a:xfrm>
            <a:prstGeom prst="rect">
              <a:avLst/>
            </a:prstGeom>
            <a:solidFill>
              <a:srgbClr val="3A9D76"/>
            </a:solidFill>
          </p:spPr>
        </p:sp>
        <p:sp>
          <p:nvSpPr>
            <p:cNvPr id="23" name="TextBox 23"/>
            <p:cNvSpPr txBox="1"/>
            <p:nvPr/>
          </p:nvSpPr>
          <p:spPr>
            <a:xfrm rot="-361912">
              <a:off x="376226" y="769002"/>
              <a:ext cx="6703770" cy="975758"/>
            </a:xfrm>
            <a:prstGeom prst="rect">
              <a:avLst/>
            </a:prstGeom>
          </p:spPr>
          <p:txBody>
            <a:bodyPr lIns="0" tIns="0" rIns="0" bIns="0" rtlCol="0" anchor="t">
              <a:spAutoFit/>
            </a:bodyPr>
            <a:lstStyle/>
            <a:p>
              <a:pPr marL="0" lvl="0" indent="0" algn="ctr">
                <a:lnSpc>
                  <a:spcPts val="6123"/>
                </a:lnSpc>
                <a:spcBef>
                  <a:spcPct val="0"/>
                </a:spcBef>
              </a:pPr>
              <a:r>
                <a:rPr lang="en-US" sz="4374">
                  <a:solidFill>
                    <a:srgbClr val="202020"/>
                  </a:solidFill>
                  <a:latin typeface="Paalalabas Wide"/>
                </a:rPr>
                <a:t>(batang piston)</a:t>
              </a:r>
            </a:p>
          </p:txBody>
        </p:sp>
      </p:grpSp>
      <p:pic>
        <p:nvPicPr>
          <p:cNvPr id="24" name="Picture 24">
            <a:hlinkClick r:id="rId9" action="ppaction://hlinksldjump">
              <a:snd r:embed="rId6" name="WhatsApp Audio 2022-12-18 at 00.51.04.wav"/>
            </a:hlinkClick>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5400000" flipV="1">
            <a:off x="13908852" y="8760521"/>
            <a:ext cx="1334223" cy="1334223"/>
          </a:xfrm>
          <a:prstGeom prst="rect">
            <a:avLst/>
          </a:prstGeom>
        </p:spPr>
      </p:pic>
    </p:spTree>
  </p:cSld>
  <p:clrMapOvr>
    <a:masterClrMapping/>
  </p:clrMapOvr>
  <p:transition spd="slow" advClick="0">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B616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55824"/>
            <a:ext cx="16230600" cy="8315563"/>
            <a:chOff x="0" y="0"/>
            <a:chExt cx="21640800" cy="11087418"/>
          </a:xfrm>
        </p:grpSpPr>
        <p:sp>
          <p:nvSpPr>
            <p:cNvPr id="3" name="AutoShape 3"/>
            <p:cNvSpPr/>
            <p:nvPr/>
          </p:nvSpPr>
          <p:spPr>
            <a:xfrm rot="-364883">
              <a:off x="4729825" y="448888"/>
              <a:ext cx="8575873" cy="1912347"/>
            </a:xfrm>
            <a:prstGeom prst="rect">
              <a:avLst/>
            </a:prstGeom>
            <a:solidFill>
              <a:srgbClr val="FFE27B"/>
            </a:solidFill>
          </p:spPr>
        </p:sp>
        <p:sp>
          <p:nvSpPr>
            <p:cNvPr id="4" name="TextBox 4"/>
            <p:cNvSpPr txBox="1"/>
            <p:nvPr/>
          </p:nvSpPr>
          <p:spPr>
            <a:xfrm rot="-361912">
              <a:off x="5095906" y="927465"/>
              <a:ext cx="7882423" cy="1117454"/>
            </a:xfrm>
            <a:prstGeom prst="rect">
              <a:avLst/>
            </a:prstGeom>
          </p:spPr>
          <p:txBody>
            <a:bodyPr lIns="0" tIns="0" rIns="0" bIns="0" rtlCol="0" anchor="t">
              <a:spAutoFit/>
            </a:bodyPr>
            <a:lstStyle/>
            <a:p>
              <a:pPr marL="0" lvl="0" indent="0" algn="ctr">
                <a:lnSpc>
                  <a:spcPts val="7085"/>
                </a:lnSpc>
                <a:spcBef>
                  <a:spcPct val="0"/>
                </a:spcBef>
              </a:pPr>
              <a:r>
                <a:rPr lang="en-US" sz="5060">
                  <a:solidFill>
                    <a:srgbClr val="202020"/>
                  </a:solidFill>
                  <a:latin typeface="Paalalabas Wide"/>
                </a:rPr>
                <a:t>KOMPONEN MESIN</a:t>
              </a:r>
            </a:p>
          </p:txBody>
        </p:sp>
        <p:grpSp>
          <p:nvGrpSpPr>
            <p:cNvPr id="5" name="Group 5"/>
            <p:cNvGrpSpPr/>
            <p:nvPr/>
          </p:nvGrpSpPr>
          <p:grpSpPr>
            <a:xfrm>
              <a:off x="7625231" y="3447477"/>
              <a:ext cx="14015569" cy="7639941"/>
              <a:chOff x="0" y="0"/>
              <a:chExt cx="2768508" cy="1509124"/>
            </a:xfrm>
          </p:grpSpPr>
          <p:sp>
            <p:nvSpPr>
              <p:cNvPr id="6" name="Freeform 6"/>
              <p:cNvSpPr/>
              <p:nvPr/>
            </p:nvSpPr>
            <p:spPr>
              <a:xfrm>
                <a:off x="0" y="0"/>
                <a:ext cx="2768508" cy="1509124"/>
              </a:xfrm>
              <a:custGeom>
                <a:avLst/>
                <a:gdLst/>
                <a:ahLst/>
                <a:cxnLst/>
                <a:rect l="l" t="t" r="r" b="b"/>
                <a:pathLst>
                  <a:path w="2768508" h="1509124">
                    <a:moveTo>
                      <a:pt x="33495" y="0"/>
                    </a:moveTo>
                    <a:lnTo>
                      <a:pt x="2735012" y="0"/>
                    </a:lnTo>
                    <a:cubicBezTo>
                      <a:pt x="2743896" y="0"/>
                      <a:pt x="2752415" y="3529"/>
                      <a:pt x="2758697" y="9811"/>
                    </a:cubicBezTo>
                    <a:cubicBezTo>
                      <a:pt x="2764979" y="16092"/>
                      <a:pt x="2768508" y="24612"/>
                      <a:pt x="2768508" y="33495"/>
                    </a:cubicBezTo>
                    <a:lnTo>
                      <a:pt x="2768508" y="1475629"/>
                    </a:lnTo>
                    <a:cubicBezTo>
                      <a:pt x="2768508" y="1484512"/>
                      <a:pt x="2764979" y="1493032"/>
                      <a:pt x="2758697" y="1499314"/>
                    </a:cubicBezTo>
                    <a:cubicBezTo>
                      <a:pt x="2752415" y="1505595"/>
                      <a:pt x="2743896" y="1509124"/>
                      <a:pt x="2735012" y="1509124"/>
                    </a:cubicBezTo>
                    <a:lnTo>
                      <a:pt x="33495" y="1509124"/>
                    </a:lnTo>
                    <a:cubicBezTo>
                      <a:pt x="24612" y="1509124"/>
                      <a:pt x="16092" y="1505595"/>
                      <a:pt x="9811" y="1499314"/>
                    </a:cubicBezTo>
                    <a:cubicBezTo>
                      <a:pt x="3529" y="1493032"/>
                      <a:pt x="0" y="1484512"/>
                      <a:pt x="0" y="1475629"/>
                    </a:cubicBezTo>
                    <a:lnTo>
                      <a:pt x="0" y="33495"/>
                    </a:lnTo>
                    <a:cubicBezTo>
                      <a:pt x="0" y="24612"/>
                      <a:pt x="3529" y="16092"/>
                      <a:pt x="9811" y="9811"/>
                    </a:cubicBezTo>
                    <a:cubicBezTo>
                      <a:pt x="16092" y="3529"/>
                      <a:pt x="24612" y="0"/>
                      <a:pt x="33495" y="0"/>
                    </a:cubicBezTo>
                    <a:close/>
                  </a:path>
                </a:pathLst>
              </a:custGeom>
              <a:solidFill>
                <a:srgbClr val="FFFFFF"/>
              </a:solidFill>
              <a:ln w="142875">
                <a:solidFill>
                  <a:srgbClr val="004AAD"/>
                </a:solidFill>
              </a:ln>
            </p:spPr>
          </p:sp>
          <p:sp>
            <p:nvSpPr>
              <p:cNvPr id="7" name="TextBox 7"/>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grpSp>
          <p:nvGrpSpPr>
            <p:cNvPr id="8" name="Group 8"/>
            <p:cNvGrpSpPr/>
            <p:nvPr/>
          </p:nvGrpSpPr>
          <p:grpSpPr>
            <a:xfrm>
              <a:off x="0" y="3576846"/>
              <a:ext cx="6998177" cy="5323466"/>
              <a:chOff x="0" y="0"/>
              <a:chExt cx="1382356" cy="1051549"/>
            </a:xfrm>
          </p:grpSpPr>
          <p:sp>
            <p:nvSpPr>
              <p:cNvPr id="9" name="Freeform 9"/>
              <p:cNvSpPr/>
              <p:nvPr/>
            </p:nvSpPr>
            <p:spPr>
              <a:xfrm>
                <a:off x="0" y="0"/>
                <a:ext cx="1382356" cy="1051549"/>
              </a:xfrm>
              <a:custGeom>
                <a:avLst/>
                <a:gdLst/>
                <a:ahLst/>
                <a:cxnLst/>
                <a:rect l="l" t="t" r="r" b="b"/>
                <a:pathLst>
                  <a:path w="1382356" h="1051549">
                    <a:moveTo>
                      <a:pt x="67083" y="0"/>
                    </a:moveTo>
                    <a:lnTo>
                      <a:pt x="1315273" y="0"/>
                    </a:lnTo>
                    <a:cubicBezTo>
                      <a:pt x="1352322" y="0"/>
                      <a:pt x="1382356" y="30034"/>
                      <a:pt x="1382356" y="67083"/>
                    </a:cubicBezTo>
                    <a:lnTo>
                      <a:pt x="1382356" y="984466"/>
                    </a:lnTo>
                    <a:cubicBezTo>
                      <a:pt x="1382356" y="1021515"/>
                      <a:pt x="1352322" y="1051549"/>
                      <a:pt x="1315273" y="1051549"/>
                    </a:cubicBezTo>
                    <a:lnTo>
                      <a:pt x="67083" y="1051549"/>
                    </a:lnTo>
                    <a:cubicBezTo>
                      <a:pt x="30034" y="1051549"/>
                      <a:pt x="0" y="1021515"/>
                      <a:pt x="0" y="984466"/>
                    </a:cubicBezTo>
                    <a:lnTo>
                      <a:pt x="0" y="67083"/>
                    </a:lnTo>
                    <a:cubicBezTo>
                      <a:pt x="0" y="30034"/>
                      <a:pt x="30034" y="0"/>
                      <a:pt x="67083" y="0"/>
                    </a:cubicBezTo>
                    <a:close/>
                  </a:path>
                </a:pathLst>
              </a:custGeom>
              <a:solidFill>
                <a:srgbClr val="FFFFFF"/>
              </a:solidFill>
              <a:ln w="142875">
                <a:solidFill>
                  <a:srgbClr val="004AAD"/>
                </a:solidFill>
              </a:ln>
            </p:spPr>
          </p:sp>
          <p:sp>
            <p:nvSpPr>
              <p:cNvPr id="10" name="TextBox 10"/>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sp>
          <p:nvSpPr>
            <p:cNvPr id="11" name="AutoShape 11"/>
            <p:cNvSpPr/>
            <p:nvPr/>
          </p:nvSpPr>
          <p:spPr>
            <a:xfrm rot="247699">
              <a:off x="11440315" y="1996926"/>
              <a:ext cx="7293530" cy="1626395"/>
            </a:xfrm>
            <a:prstGeom prst="rect">
              <a:avLst/>
            </a:prstGeom>
            <a:solidFill>
              <a:srgbClr val="3A9D76"/>
            </a:solidFill>
          </p:spPr>
        </p:sp>
        <p:sp>
          <p:nvSpPr>
            <p:cNvPr id="12" name="TextBox 12"/>
            <p:cNvSpPr txBox="1"/>
            <p:nvPr/>
          </p:nvSpPr>
          <p:spPr>
            <a:xfrm rot="250670">
              <a:off x="11739515" y="2385954"/>
              <a:ext cx="6703770" cy="975758"/>
            </a:xfrm>
            <a:prstGeom prst="rect">
              <a:avLst/>
            </a:prstGeom>
          </p:spPr>
          <p:txBody>
            <a:bodyPr lIns="0" tIns="0" rIns="0" bIns="0" rtlCol="0" anchor="t">
              <a:spAutoFit/>
            </a:bodyPr>
            <a:lstStyle/>
            <a:p>
              <a:pPr marL="0" lvl="0" indent="0" algn="ctr">
                <a:lnSpc>
                  <a:spcPts val="6123"/>
                </a:lnSpc>
                <a:spcBef>
                  <a:spcPct val="0"/>
                </a:spcBef>
              </a:pPr>
              <a:r>
                <a:rPr lang="en-US" sz="4374">
                  <a:solidFill>
                    <a:srgbClr val="202020"/>
                  </a:solidFill>
                  <a:latin typeface="Paalalabas Wide"/>
                </a:rPr>
                <a:t>(crankshaft)</a:t>
              </a:r>
            </a:p>
          </p:txBody>
        </p:sp>
        <p:sp>
          <p:nvSpPr>
            <p:cNvPr id="13" name="TextBox 13"/>
            <p:cNvSpPr txBox="1"/>
            <p:nvPr/>
          </p:nvSpPr>
          <p:spPr>
            <a:xfrm>
              <a:off x="8108785" y="5743315"/>
              <a:ext cx="13048461" cy="5047721"/>
            </a:xfrm>
            <a:prstGeom prst="rect">
              <a:avLst/>
            </a:prstGeom>
          </p:spPr>
          <p:txBody>
            <a:bodyPr lIns="0" tIns="0" rIns="0" bIns="0" rtlCol="0" anchor="t">
              <a:spAutoFit/>
            </a:bodyPr>
            <a:lstStyle/>
            <a:p>
              <a:pPr algn="just">
                <a:lnSpc>
                  <a:spcPts val="3251"/>
                </a:lnSpc>
              </a:pPr>
              <a:r>
                <a:rPr lang="en-US" sz="2322">
                  <a:solidFill>
                    <a:srgbClr val="000000"/>
                  </a:solidFill>
                  <a:latin typeface="Open Sauce"/>
                </a:rPr>
                <a:t>Komponen selanjutnya bernama crankshaft atau poros engkol. Komponen ini berfungsi untuk mengubah energi gerak menjadi energi putar. Fungsi lain dari komponen ini adalah untuk meneruskan gaya putar yang dihasilkan tadi menuju ke bagian fly wheel kemudian ke pemindah tenaga</a:t>
              </a:r>
            </a:p>
            <a:p>
              <a:pPr algn="just">
                <a:lnSpc>
                  <a:spcPts val="3391"/>
                </a:lnSpc>
              </a:pPr>
              <a:endParaRPr lang="en-US" sz="2322">
                <a:solidFill>
                  <a:srgbClr val="000000"/>
                </a:solidFill>
                <a:latin typeface="Open Sauce"/>
              </a:endParaRPr>
            </a:p>
            <a:p>
              <a:pPr algn="just">
                <a:lnSpc>
                  <a:spcPts val="3531"/>
                </a:lnSpc>
              </a:pPr>
              <a:endParaRPr lang="en-US" sz="2322">
                <a:solidFill>
                  <a:srgbClr val="000000"/>
                </a:solidFill>
                <a:latin typeface="Open Sauce"/>
              </a:endParaRPr>
            </a:p>
            <a:p>
              <a:pPr algn="just">
                <a:lnSpc>
                  <a:spcPts val="3531"/>
                </a:lnSpc>
              </a:pPr>
              <a:endParaRPr lang="en-US" sz="2322">
                <a:solidFill>
                  <a:srgbClr val="000000"/>
                </a:solidFill>
                <a:latin typeface="Open Sauce"/>
              </a:endParaRPr>
            </a:p>
            <a:p>
              <a:pPr algn="just">
                <a:lnSpc>
                  <a:spcPts val="3531"/>
                </a:lnSpc>
                <a:spcBef>
                  <a:spcPct val="0"/>
                </a:spcBef>
              </a:pPr>
              <a:endParaRPr lang="en-US" sz="2322">
                <a:solidFill>
                  <a:srgbClr val="000000"/>
                </a:solidFill>
                <a:latin typeface="Open Sauce"/>
              </a:endParaRPr>
            </a:p>
          </p:txBody>
        </p:sp>
        <p:pic>
          <p:nvPicPr>
            <p:cNvPr id="14" name="Picture 14"/>
            <p:cNvPicPr>
              <a:picLocks noChangeAspect="1"/>
            </p:cNvPicPr>
            <p:nvPr/>
          </p:nvPicPr>
          <p:blipFill>
            <a:blip r:embed="rId2"/>
            <a:srcRect/>
            <a:stretch>
              <a:fillRect/>
            </a:stretch>
          </p:blipFill>
          <p:spPr>
            <a:xfrm>
              <a:off x="308952" y="4558723"/>
              <a:ext cx="6380273" cy="3359712"/>
            </a:xfrm>
            <a:prstGeom prst="rect">
              <a:avLst/>
            </a:prstGeom>
          </p:spPr>
        </p:pic>
      </p:grpSp>
      <p:grpSp>
        <p:nvGrpSpPr>
          <p:cNvPr id="15" name="Group 15"/>
          <p:cNvGrpSpPr/>
          <p:nvPr/>
        </p:nvGrpSpPr>
        <p:grpSpPr>
          <a:xfrm>
            <a:off x="-7154324" y="93607"/>
            <a:ext cx="8413328" cy="935093"/>
            <a:chOff x="0" y="0"/>
            <a:chExt cx="9876354" cy="1097700"/>
          </a:xfrm>
        </p:grpSpPr>
        <p:sp>
          <p:nvSpPr>
            <p:cNvPr id="16" name="Freeform 16"/>
            <p:cNvSpPr/>
            <p:nvPr/>
          </p:nvSpPr>
          <p:spPr>
            <a:xfrm>
              <a:off x="0" y="0"/>
              <a:ext cx="9877624" cy="1097700"/>
            </a:xfrm>
            <a:custGeom>
              <a:avLst/>
              <a:gdLst/>
              <a:ahLst/>
              <a:cxnLst/>
              <a:rect l="l" t="t" r="r" b="b"/>
              <a:pathLst>
                <a:path w="9877624" h="1097700">
                  <a:moveTo>
                    <a:pt x="9323904" y="1097700"/>
                  </a:moveTo>
                  <a:lnTo>
                    <a:pt x="553720" y="1097700"/>
                  </a:lnTo>
                  <a:cubicBezTo>
                    <a:pt x="247650" y="1097700"/>
                    <a:pt x="0" y="851945"/>
                    <a:pt x="0" y="549479"/>
                  </a:cubicBezTo>
                  <a:cubicBezTo>
                    <a:pt x="0" y="245753"/>
                    <a:pt x="247650" y="0"/>
                    <a:pt x="553720" y="0"/>
                  </a:cubicBezTo>
                  <a:lnTo>
                    <a:pt x="9323904" y="0"/>
                  </a:lnTo>
                  <a:cubicBezTo>
                    <a:pt x="9629973" y="0"/>
                    <a:pt x="9877623" y="245753"/>
                    <a:pt x="9877623" y="549479"/>
                  </a:cubicBezTo>
                  <a:cubicBezTo>
                    <a:pt x="9876354" y="851945"/>
                    <a:pt x="9628704" y="1097700"/>
                    <a:pt x="9323904" y="1097700"/>
                  </a:cubicBezTo>
                  <a:close/>
                </a:path>
              </a:pathLst>
            </a:custGeom>
            <a:solidFill>
              <a:srgbClr val="FFBD59"/>
            </a:solidFill>
          </p:spPr>
        </p:sp>
      </p:grpSp>
      <p:pic>
        <p:nvPicPr>
          <p:cNvPr id="17" name="Picture 17"/>
          <p:cNvPicPr>
            <a:picLocks noChangeAspect="1"/>
          </p:cNvPicPr>
          <p:nvPr/>
        </p:nvPicPr>
        <p:blipFill>
          <a:blip r:embed="rId3"/>
          <a:srcRect/>
          <a:stretch>
            <a:fillRect/>
          </a:stretch>
        </p:blipFill>
        <p:spPr>
          <a:xfrm>
            <a:off x="-111315" y="93607"/>
            <a:ext cx="1370319" cy="1028029"/>
          </a:xfrm>
          <a:prstGeom prst="rect">
            <a:avLst/>
          </a:prstGeom>
        </p:spPr>
      </p:pic>
      <p:pic>
        <p:nvPicPr>
          <p:cNvPr id="18" name="Picture 18">
            <a:hlinkClick r:id="rId4" action="ppaction://hlinksldjump">
              <a:snd r:embed="rId5" name="WhatsApp Audio 2022-12-18 at 00.51.04.wav"/>
            </a:hlinkClick>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5925077" y="8760521"/>
            <a:ext cx="1334223" cy="1334223"/>
          </a:xfrm>
          <a:prstGeom prst="rect">
            <a:avLst/>
          </a:prstGeom>
        </p:spPr>
      </p:pic>
      <p:pic>
        <p:nvPicPr>
          <p:cNvPr id="19" name="Picture 19">
            <a:hlinkClick r:id="rId8" action="ppaction://hlinksldjump">
              <a:snd r:embed="rId5" name="WhatsApp Audio 2022-12-18 at 00.51.04.wav"/>
            </a:hlinkClick>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flipV="1">
            <a:off x="13908852" y="8760521"/>
            <a:ext cx="1334223" cy="1334223"/>
          </a:xfrm>
          <a:prstGeom prst="rect">
            <a:avLst/>
          </a:prstGeom>
        </p:spPr>
      </p:pic>
    </p:spTree>
  </p:cSld>
  <p:clrMapOvr>
    <a:masterClrMapping/>
  </p:clrMapOvr>
  <p:transition spd="slow" advClick="0">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B616D"/>
        </a:solidFill>
        <a:effectLst/>
      </p:bgPr>
    </p:bg>
    <p:spTree>
      <p:nvGrpSpPr>
        <p:cNvPr id="1" name=""/>
        <p:cNvGrpSpPr/>
        <p:nvPr/>
      </p:nvGrpSpPr>
      <p:grpSpPr>
        <a:xfrm>
          <a:off x="0" y="0"/>
          <a:ext cx="0" cy="0"/>
          <a:chOff x="0" y="0"/>
          <a:chExt cx="0" cy="0"/>
        </a:xfrm>
      </p:grpSpPr>
      <p:grpSp>
        <p:nvGrpSpPr>
          <p:cNvPr id="2" name="Group 2"/>
          <p:cNvGrpSpPr/>
          <p:nvPr/>
        </p:nvGrpSpPr>
        <p:grpSpPr>
          <a:xfrm>
            <a:off x="1259004" y="355824"/>
            <a:ext cx="16000296" cy="9931176"/>
            <a:chOff x="0" y="0"/>
            <a:chExt cx="21333728" cy="13241569"/>
          </a:xfrm>
        </p:grpSpPr>
        <p:sp>
          <p:nvSpPr>
            <p:cNvPr id="3" name="AutoShape 3"/>
            <p:cNvSpPr/>
            <p:nvPr/>
          </p:nvSpPr>
          <p:spPr>
            <a:xfrm rot="-364883">
              <a:off x="4422752" y="448888"/>
              <a:ext cx="8575873" cy="1912347"/>
            </a:xfrm>
            <a:prstGeom prst="rect">
              <a:avLst/>
            </a:prstGeom>
            <a:solidFill>
              <a:srgbClr val="FFE27B"/>
            </a:solidFill>
          </p:spPr>
        </p:sp>
        <p:sp>
          <p:nvSpPr>
            <p:cNvPr id="4" name="TextBox 4"/>
            <p:cNvSpPr txBox="1"/>
            <p:nvPr/>
          </p:nvSpPr>
          <p:spPr>
            <a:xfrm rot="-361912">
              <a:off x="4788834" y="927465"/>
              <a:ext cx="7882423" cy="1117454"/>
            </a:xfrm>
            <a:prstGeom prst="rect">
              <a:avLst/>
            </a:prstGeom>
          </p:spPr>
          <p:txBody>
            <a:bodyPr lIns="0" tIns="0" rIns="0" bIns="0" rtlCol="0" anchor="t">
              <a:spAutoFit/>
            </a:bodyPr>
            <a:lstStyle/>
            <a:p>
              <a:pPr marL="0" lvl="0" indent="0" algn="ctr">
                <a:lnSpc>
                  <a:spcPts val="7085"/>
                </a:lnSpc>
                <a:spcBef>
                  <a:spcPct val="0"/>
                </a:spcBef>
              </a:pPr>
              <a:r>
                <a:rPr lang="en-US" sz="5060">
                  <a:solidFill>
                    <a:srgbClr val="202020"/>
                  </a:solidFill>
                  <a:latin typeface="Paalalabas Wide"/>
                </a:rPr>
                <a:t>KOMPONEN MESIN</a:t>
              </a:r>
            </a:p>
          </p:txBody>
        </p:sp>
        <p:grpSp>
          <p:nvGrpSpPr>
            <p:cNvPr id="5" name="Group 5"/>
            <p:cNvGrpSpPr/>
            <p:nvPr/>
          </p:nvGrpSpPr>
          <p:grpSpPr>
            <a:xfrm>
              <a:off x="7318158" y="3447477"/>
              <a:ext cx="14015569" cy="7639941"/>
              <a:chOff x="0" y="0"/>
              <a:chExt cx="2768508" cy="1509124"/>
            </a:xfrm>
          </p:grpSpPr>
          <p:sp>
            <p:nvSpPr>
              <p:cNvPr id="6" name="Freeform 6"/>
              <p:cNvSpPr/>
              <p:nvPr/>
            </p:nvSpPr>
            <p:spPr>
              <a:xfrm>
                <a:off x="0" y="0"/>
                <a:ext cx="2768508" cy="1509124"/>
              </a:xfrm>
              <a:custGeom>
                <a:avLst/>
                <a:gdLst/>
                <a:ahLst/>
                <a:cxnLst/>
                <a:rect l="l" t="t" r="r" b="b"/>
                <a:pathLst>
                  <a:path w="2768508" h="1509124">
                    <a:moveTo>
                      <a:pt x="33495" y="0"/>
                    </a:moveTo>
                    <a:lnTo>
                      <a:pt x="2735012" y="0"/>
                    </a:lnTo>
                    <a:cubicBezTo>
                      <a:pt x="2743896" y="0"/>
                      <a:pt x="2752415" y="3529"/>
                      <a:pt x="2758697" y="9811"/>
                    </a:cubicBezTo>
                    <a:cubicBezTo>
                      <a:pt x="2764979" y="16092"/>
                      <a:pt x="2768508" y="24612"/>
                      <a:pt x="2768508" y="33495"/>
                    </a:cubicBezTo>
                    <a:lnTo>
                      <a:pt x="2768508" y="1475629"/>
                    </a:lnTo>
                    <a:cubicBezTo>
                      <a:pt x="2768508" y="1484512"/>
                      <a:pt x="2764979" y="1493032"/>
                      <a:pt x="2758697" y="1499314"/>
                    </a:cubicBezTo>
                    <a:cubicBezTo>
                      <a:pt x="2752415" y="1505595"/>
                      <a:pt x="2743896" y="1509124"/>
                      <a:pt x="2735012" y="1509124"/>
                    </a:cubicBezTo>
                    <a:lnTo>
                      <a:pt x="33495" y="1509124"/>
                    </a:lnTo>
                    <a:cubicBezTo>
                      <a:pt x="24612" y="1509124"/>
                      <a:pt x="16092" y="1505595"/>
                      <a:pt x="9811" y="1499314"/>
                    </a:cubicBezTo>
                    <a:cubicBezTo>
                      <a:pt x="3529" y="1493032"/>
                      <a:pt x="0" y="1484512"/>
                      <a:pt x="0" y="1475629"/>
                    </a:cubicBezTo>
                    <a:lnTo>
                      <a:pt x="0" y="33495"/>
                    </a:lnTo>
                    <a:cubicBezTo>
                      <a:pt x="0" y="24612"/>
                      <a:pt x="3529" y="16092"/>
                      <a:pt x="9811" y="9811"/>
                    </a:cubicBezTo>
                    <a:cubicBezTo>
                      <a:pt x="16092" y="3529"/>
                      <a:pt x="24612" y="0"/>
                      <a:pt x="33495" y="0"/>
                    </a:cubicBezTo>
                    <a:close/>
                  </a:path>
                </a:pathLst>
              </a:custGeom>
              <a:solidFill>
                <a:srgbClr val="FFFFFF"/>
              </a:solidFill>
              <a:ln w="142875">
                <a:solidFill>
                  <a:srgbClr val="004AAD"/>
                </a:solidFill>
              </a:ln>
            </p:spPr>
          </p:sp>
          <p:sp>
            <p:nvSpPr>
              <p:cNvPr id="7" name="TextBox 7"/>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grpSp>
          <p:nvGrpSpPr>
            <p:cNvPr id="8" name="Group 8"/>
            <p:cNvGrpSpPr/>
            <p:nvPr/>
          </p:nvGrpSpPr>
          <p:grpSpPr>
            <a:xfrm>
              <a:off x="0" y="2810123"/>
              <a:ext cx="6565667" cy="5087552"/>
              <a:chOff x="0" y="0"/>
              <a:chExt cx="1296922" cy="1004948"/>
            </a:xfrm>
          </p:grpSpPr>
          <p:sp>
            <p:nvSpPr>
              <p:cNvPr id="9" name="Freeform 9"/>
              <p:cNvSpPr/>
              <p:nvPr/>
            </p:nvSpPr>
            <p:spPr>
              <a:xfrm>
                <a:off x="0" y="0"/>
                <a:ext cx="1296922" cy="1004948"/>
              </a:xfrm>
              <a:custGeom>
                <a:avLst/>
                <a:gdLst/>
                <a:ahLst/>
                <a:cxnLst/>
                <a:rect l="l" t="t" r="r" b="b"/>
                <a:pathLst>
                  <a:path w="1296922" h="1004948">
                    <a:moveTo>
                      <a:pt x="71502" y="0"/>
                    </a:moveTo>
                    <a:lnTo>
                      <a:pt x="1225420" y="0"/>
                    </a:lnTo>
                    <a:cubicBezTo>
                      <a:pt x="1244384" y="0"/>
                      <a:pt x="1262570" y="7533"/>
                      <a:pt x="1275980" y="20942"/>
                    </a:cubicBezTo>
                    <a:cubicBezTo>
                      <a:pt x="1289389" y="34352"/>
                      <a:pt x="1296922" y="52538"/>
                      <a:pt x="1296922" y="71502"/>
                    </a:cubicBezTo>
                    <a:lnTo>
                      <a:pt x="1296922" y="933447"/>
                    </a:lnTo>
                    <a:cubicBezTo>
                      <a:pt x="1296922" y="952410"/>
                      <a:pt x="1289389" y="970597"/>
                      <a:pt x="1275980" y="984006"/>
                    </a:cubicBezTo>
                    <a:cubicBezTo>
                      <a:pt x="1262570" y="997415"/>
                      <a:pt x="1244384" y="1004948"/>
                      <a:pt x="1225420" y="1004948"/>
                    </a:cubicBezTo>
                    <a:lnTo>
                      <a:pt x="71502" y="1004948"/>
                    </a:lnTo>
                    <a:cubicBezTo>
                      <a:pt x="52538" y="1004948"/>
                      <a:pt x="34352" y="997415"/>
                      <a:pt x="20942" y="984006"/>
                    </a:cubicBezTo>
                    <a:cubicBezTo>
                      <a:pt x="7533" y="970597"/>
                      <a:pt x="0" y="952410"/>
                      <a:pt x="0" y="933447"/>
                    </a:cubicBezTo>
                    <a:lnTo>
                      <a:pt x="0" y="71502"/>
                    </a:lnTo>
                    <a:cubicBezTo>
                      <a:pt x="0" y="52538"/>
                      <a:pt x="7533" y="34352"/>
                      <a:pt x="20942" y="20942"/>
                    </a:cubicBezTo>
                    <a:cubicBezTo>
                      <a:pt x="34352" y="7533"/>
                      <a:pt x="52538" y="0"/>
                      <a:pt x="71502" y="0"/>
                    </a:cubicBezTo>
                    <a:close/>
                  </a:path>
                </a:pathLst>
              </a:custGeom>
              <a:solidFill>
                <a:srgbClr val="FFFFFF"/>
              </a:solidFill>
              <a:ln w="142875">
                <a:solidFill>
                  <a:srgbClr val="004AAD"/>
                </a:solidFill>
              </a:ln>
            </p:spPr>
          </p:sp>
          <p:sp>
            <p:nvSpPr>
              <p:cNvPr id="10" name="TextBox 10"/>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sp>
          <p:nvSpPr>
            <p:cNvPr id="11" name="TextBox 11"/>
            <p:cNvSpPr txBox="1"/>
            <p:nvPr/>
          </p:nvSpPr>
          <p:spPr>
            <a:xfrm>
              <a:off x="7801713" y="4372190"/>
              <a:ext cx="13048461" cy="8869379"/>
            </a:xfrm>
            <a:prstGeom prst="rect">
              <a:avLst/>
            </a:prstGeom>
          </p:spPr>
          <p:txBody>
            <a:bodyPr lIns="0" tIns="0" rIns="0" bIns="0" rtlCol="0" anchor="t">
              <a:spAutoFit/>
            </a:bodyPr>
            <a:lstStyle/>
            <a:p>
              <a:pPr algn="just">
                <a:lnSpc>
                  <a:spcPts val="3251"/>
                </a:lnSpc>
              </a:pPr>
              <a:r>
                <a:rPr lang="en-US" sz="2322">
                  <a:solidFill>
                    <a:srgbClr val="000000"/>
                  </a:solidFill>
                  <a:latin typeface="Open Sauce"/>
                </a:rPr>
                <a:t>Sesuai namanya, fungsi dari karter ini adalah untuk menampung pelumas atau oli agar selalu tersedia. Ketika tidak ada pelumas pada mesin, maka bagian-bagian mesin yang kerjanya saling bersinggungan akan lebih cepat panas, yang mana jika dibiarkan akan cepat aus dan kemudian membuat mesin cepat rusak. Pada karter ini juga terdapat ventilasi yang fungsinya menghubungkannya dengan udara luar. Karter atau disebut juga dengan penampung oli ini letaknya berada di bagian paling bawah. Komponen ini juga dilengkapi dengan drain plug atau penyumbat oli. Drain plug ini ditambahkan dengan gasket dan baut. Tujuan penambahan kedua komponen ini adalah untuk mencegah terjadinya kebocoran oli.</a:t>
              </a:r>
            </a:p>
            <a:p>
              <a:pPr algn="just">
                <a:lnSpc>
                  <a:spcPts val="3251"/>
                </a:lnSpc>
              </a:pPr>
              <a:endParaRPr lang="en-US" sz="2322">
                <a:solidFill>
                  <a:srgbClr val="000000"/>
                </a:solidFill>
                <a:latin typeface="Open Sauce"/>
              </a:endParaRPr>
            </a:p>
            <a:p>
              <a:pPr algn="just">
                <a:lnSpc>
                  <a:spcPts val="3391"/>
                </a:lnSpc>
              </a:pPr>
              <a:endParaRPr lang="en-US" sz="2322">
                <a:solidFill>
                  <a:srgbClr val="000000"/>
                </a:solidFill>
                <a:latin typeface="Open Sauce"/>
              </a:endParaRPr>
            </a:p>
            <a:p>
              <a:pPr algn="just">
                <a:lnSpc>
                  <a:spcPts val="3531"/>
                </a:lnSpc>
              </a:pPr>
              <a:endParaRPr lang="en-US" sz="2322">
                <a:solidFill>
                  <a:srgbClr val="000000"/>
                </a:solidFill>
                <a:latin typeface="Open Sauce"/>
              </a:endParaRPr>
            </a:p>
            <a:p>
              <a:pPr algn="just">
                <a:lnSpc>
                  <a:spcPts val="3531"/>
                </a:lnSpc>
              </a:pPr>
              <a:endParaRPr lang="en-US" sz="2322">
                <a:solidFill>
                  <a:srgbClr val="000000"/>
                </a:solidFill>
                <a:latin typeface="Open Sauce"/>
              </a:endParaRPr>
            </a:p>
            <a:p>
              <a:pPr algn="just">
                <a:lnSpc>
                  <a:spcPts val="3531"/>
                </a:lnSpc>
                <a:spcBef>
                  <a:spcPct val="0"/>
                </a:spcBef>
              </a:pPr>
              <a:endParaRPr lang="en-US" sz="2322">
                <a:solidFill>
                  <a:srgbClr val="000000"/>
                </a:solidFill>
                <a:latin typeface="Open Sauce"/>
              </a:endParaRPr>
            </a:p>
          </p:txBody>
        </p:sp>
        <p:sp>
          <p:nvSpPr>
            <p:cNvPr id="12" name="AutoShape 12"/>
            <p:cNvSpPr/>
            <p:nvPr/>
          </p:nvSpPr>
          <p:spPr>
            <a:xfrm rot="247699">
              <a:off x="11133243" y="1996926"/>
              <a:ext cx="7293530" cy="1626395"/>
            </a:xfrm>
            <a:prstGeom prst="rect">
              <a:avLst/>
            </a:prstGeom>
            <a:solidFill>
              <a:srgbClr val="3A9D76"/>
            </a:solidFill>
          </p:spPr>
        </p:sp>
        <p:sp>
          <p:nvSpPr>
            <p:cNvPr id="13" name="TextBox 13"/>
            <p:cNvSpPr txBox="1"/>
            <p:nvPr/>
          </p:nvSpPr>
          <p:spPr>
            <a:xfrm rot="250670">
              <a:off x="11431778" y="2513355"/>
              <a:ext cx="6703770" cy="739960"/>
            </a:xfrm>
            <a:prstGeom prst="rect">
              <a:avLst/>
            </a:prstGeom>
          </p:spPr>
          <p:txBody>
            <a:bodyPr lIns="0" tIns="0" rIns="0" bIns="0" rtlCol="0" anchor="t">
              <a:spAutoFit/>
            </a:bodyPr>
            <a:lstStyle/>
            <a:p>
              <a:pPr marL="0" lvl="0" indent="0" algn="ctr">
                <a:lnSpc>
                  <a:spcPts val="4584"/>
                </a:lnSpc>
                <a:spcBef>
                  <a:spcPct val="0"/>
                </a:spcBef>
              </a:pPr>
              <a:r>
                <a:rPr lang="en-US" sz="3274">
                  <a:solidFill>
                    <a:srgbClr val="202020"/>
                  </a:solidFill>
                  <a:latin typeface="Paalalabas Wide"/>
                </a:rPr>
                <a:t>(karter/penampung oli)</a:t>
              </a:r>
            </a:p>
          </p:txBody>
        </p:sp>
        <p:grpSp>
          <p:nvGrpSpPr>
            <p:cNvPr id="14" name="Group 14"/>
            <p:cNvGrpSpPr/>
            <p:nvPr/>
          </p:nvGrpSpPr>
          <p:grpSpPr>
            <a:xfrm>
              <a:off x="0" y="7897675"/>
              <a:ext cx="6565667" cy="5087552"/>
              <a:chOff x="0" y="0"/>
              <a:chExt cx="1296922" cy="1004948"/>
            </a:xfrm>
          </p:grpSpPr>
          <p:sp>
            <p:nvSpPr>
              <p:cNvPr id="15" name="Freeform 15"/>
              <p:cNvSpPr/>
              <p:nvPr/>
            </p:nvSpPr>
            <p:spPr>
              <a:xfrm>
                <a:off x="0" y="0"/>
                <a:ext cx="1296922" cy="1004948"/>
              </a:xfrm>
              <a:custGeom>
                <a:avLst/>
                <a:gdLst/>
                <a:ahLst/>
                <a:cxnLst/>
                <a:rect l="l" t="t" r="r" b="b"/>
                <a:pathLst>
                  <a:path w="1296922" h="1004948">
                    <a:moveTo>
                      <a:pt x="71502" y="0"/>
                    </a:moveTo>
                    <a:lnTo>
                      <a:pt x="1225420" y="0"/>
                    </a:lnTo>
                    <a:cubicBezTo>
                      <a:pt x="1244384" y="0"/>
                      <a:pt x="1262570" y="7533"/>
                      <a:pt x="1275980" y="20942"/>
                    </a:cubicBezTo>
                    <a:cubicBezTo>
                      <a:pt x="1289389" y="34352"/>
                      <a:pt x="1296922" y="52538"/>
                      <a:pt x="1296922" y="71502"/>
                    </a:cubicBezTo>
                    <a:lnTo>
                      <a:pt x="1296922" y="933447"/>
                    </a:lnTo>
                    <a:cubicBezTo>
                      <a:pt x="1296922" y="952410"/>
                      <a:pt x="1289389" y="970597"/>
                      <a:pt x="1275980" y="984006"/>
                    </a:cubicBezTo>
                    <a:cubicBezTo>
                      <a:pt x="1262570" y="997415"/>
                      <a:pt x="1244384" y="1004948"/>
                      <a:pt x="1225420" y="1004948"/>
                    </a:cubicBezTo>
                    <a:lnTo>
                      <a:pt x="71502" y="1004948"/>
                    </a:lnTo>
                    <a:cubicBezTo>
                      <a:pt x="52538" y="1004948"/>
                      <a:pt x="34352" y="997415"/>
                      <a:pt x="20942" y="984006"/>
                    </a:cubicBezTo>
                    <a:cubicBezTo>
                      <a:pt x="7533" y="970597"/>
                      <a:pt x="0" y="952410"/>
                      <a:pt x="0" y="933447"/>
                    </a:cubicBezTo>
                    <a:lnTo>
                      <a:pt x="0" y="71502"/>
                    </a:lnTo>
                    <a:cubicBezTo>
                      <a:pt x="0" y="52538"/>
                      <a:pt x="7533" y="34352"/>
                      <a:pt x="20942" y="20942"/>
                    </a:cubicBezTo>
                    <a:cubicBezTo>
                      <a:pt x="34352" y="7533"/>
                      <a:pt x="52538" y="0"/>
                      <a:pt x="71502" y="0"/>
                    </a:cubicBezTo>
                    <a:close/>
                  </a:path>
                </a:pathLst>
              </a:custGeom>
              <a:solidFill>
                <a:srgbClr val="FFFFFF"/>
              </a:solidFill>
              <a:ln w="142875">
                <a:solidFill>
                  <a:srgbClr val="004AAD"/>
                </a:solidFill>
              </a:ln>
            </p:spPr>
          </p:sp>
          <p:sp>
            <p:nvSpPr>
              <p:cNvPr id="16" name="TextBox 16"/>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pic>
          <p:nvPicPr>
            <p:cNvPr id="17" name="Picture 17"/>
            <p:cNvPicPr>
              <a:picLocks noChangeAspect="1"/>
            </p:cNvPicPr>
            <p:nvPr/>
          </p:nvPicPr>
          <p:blipFill>
            <a:blip r:embed="rId2"/>
            <a:srcRect/>
            <a:stretch>
              <a:fillRect/>
            </a:stretch>
          </p:blipFill>
          <p:spPr>
            <a:xfrm>
              <a:off x="361382" y="3447477"/>
              <a:ext cx="5842902" cy="4037123"/>
            </a:xfrm>
            <a:prstGeom prst="rect">
              <a:avLst/>
            </a:prstGeom>
          </p:spPr>
        </p:pic>
        <p:pic>
          <p:nvPicPr>
            <p:cNvPr id="18" name="Picture 18"/>
            <p:cNvPicPr>
              <a:picLocks noChangeAspect="1"/>
            </p:cNvPicPr>
            <p:nvPr/>
          </p:nvPicPr>
          <p:blipFill>
            <a:blip r:embed="rId3"/>
            <a:srcRect l="5502" r="5502"/>
            <a:stretch>
              <a:fillRect/>
            </a:stretch>
          </p:blipFill>
          <p:spPr>
            <a:xfrm>
              <a:off x="261646" y="8532675"/>
              <a:ext cx="6042376" cy="3675354"/>
            </a:xfrm>
            <a:prstGeom prst="rect">
              <a:avLst/>
            </a:prstGeom>
          </p:spPr>
        </p:pic>
      </p:grpSp>
      <p:grpSp>
        <p:nvGrpSpPr>
          <p:cNvPr id="19" name="Group 19"/>
          <p:cNvGrpSpPr/>
          <p:nvPr/>
        </p:nvGrpSpPr>
        <p:grpSpPr>
          <a:xfrm>
            <a:off x="-7154324" y="93607"/>
            <a:ext cx="8413328" cy="935093"/>
            <a:chOff x="0" y="0"/>
            <a:chExt cx="9876354" cy="1097700"/>
          </a:xfrm>
        </p:grpSpPr>
        <p:sp>
          <p:nvSpPr>
            <p:cNvPr id="20" name="Freeform 20"/>
            <p:cNvSpPr/>
            <p:nvPr/>
          </p:nvSpPr>
          <p:spPr>
            <a:xfrm>
              <a:off x="0" y="0"/>
              <a:ext cx="9877624" cy="1097700"/>
            </a:xfrm>
            <a:custGeom>
              <a:avLst/>
              <a:gdLst/>
              <a:ahLst/>
              <a:cxnLst/>
              <a:rect l="l" t="t" r="r" b="b"/>
              <a:pathLst>
                <a:path w="9877624" h="1097700">
                  <a:moveTo>
                    <a:pt x="9323904" y="1097700"/>
                  </a:moveTo>
                  <a:lnTo>
                    <a:pt x="553720" y="1097700"/>
                  </a:lnTo>
                  <a:cubicBezTo>
                    <a:pt x="247650" y="1097700"/>
                    <a:pt x="0" y="851945"/>
                    <a:pt x="0" y="549479"/>
                  </a:cubicBezTo>
                  <a:cubicBezTo>
                    <a:pt x="0" y="245753"/>
                    <a:pt x="247650" y="0"/>
                    <a:pt x="553720" y="0"/>
                  </a:cubicBezTo>
                  <a:lnTo>
                    <a:pt x="9323904" y="0"/>
                  </a:lnTo>
                  <a:cubicBezTo>
                    <a:pt x="9629973" y="0"/>
                    <a:pt x="9877623" y="245753"/>
                    <a:pt x="9877623" y="549479"/>
                  </a:cubicBezTo>
                  <a:cubicBezTo>
                    <a:pt x="9876354" y="851945"/>
                    <a:pt x="9628704" y="1097700"/>
                    <a:pt x="9323904" y="1097700"/>
                  </a:cubicBezTo>
                  <a:close/>
                </a:path>
              </a:pathLst>
            </a:custGeom>
            <a:solidFill>
              <a:srgbClr val="FFBD59"/>
            </a:solidFill>
          </p:spPr>
        </p:sp>
      </p:grpSp>
      <p:pic>
        <p:nvPicPr>
          <p:cNvPr id="21" name="Picture 21"/>
          <p:cNvPicPr>
            <a:picLocks noChangeAspect="1"/>
          </p:cNvPicPr>
          <p:nvPr/>
        </p:nvPicPr>
        <p:blipFill>
          <a:blip r:embed="rId4"/>
          <a:srcRect/>
          <a:stretch>
            <a:fillRect/>
          </a:stretch>
        </p:blipFill>
        <p:spPr>
          <a:xfrm>
            <a:off x="-111315" y="93607"/>
            <a:ext cx="1370319" cy="1028029"/>
          </a:xfrm>
          <a:prstGeom prst="rect">
            <a:avLst/>
          </a:prstGeom>
        </p:spPr>
      </p:pic>
      <p:pic>
        <p:nvPicPr>
          <p:cNvPr id="22" name="Picture 22">
            <a:hlinkClick r:id="rId5" action="ppaction://hlinksldjump">
              <a:snd r:embed="rId6" name="WhatsApp Audio 2022-12-18 at 00.51.04.wav"/>
            </a:hlinkClick>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5400000" flipV="1">
            <a:off x="13234515" y="8760521"/>
            <a:ext cx="1334223" cy="1334223"/>
          </a:xfrm>
          <a:prstGeom prst="rect">
            <a:avLst/>
          </a:prstGeom>
        </p:spPr>
      </p:pic>
      <p:pic>
        <p:nvPicPr>
          <p:cNvPr id="23" name="Picture 23">
            <a:hlinkClick r:id="rId9" action="ppaction://hlinksldjump">
              <a:snd r:embed="rId6" name="WhatsApp Audio 2022-12-18 at 00.51.04.wav"/>
            </a:hlinkClick>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5243075" y="8864896"/>
            <a:ext cx="2656695" cy="1125473"/>
          </a:xfrm>
          <a:prstGeom prst="rect">
            <a:avLst/>
          </a:prstGeom>
        </p:spPr>
      </p:pic>
    </p:spTree>
  </p:cSld>
  <p:clrMapOvr>
    <a:masterClrMapping/>
  </p:clrMapOvr>
  <p:transition spd="slow" advClick="0">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sp>
        <p:nvSpPr>
          <p:cNvPr id="2" name="AutoShape 2"/>
          <p:cNvSpPr/>
          <p:nvPr/>
        </p:nvSpPr>
        <p:spPr>
          <a:xfrm rot="245089">
            <a:off x="1710212" y="756530"/>
            <a:ext cx="4312281" cy="1458754"/>
          </a:xfrm>
          <a:prstGeom prst="rect">
            <a:avLst/>
          </a:prstGeom>
          <a:solidFill>
            <a:srgbClr val="FF4F63"/>
          </a:solidFill>
        </p:spPr>
      </p:sp>
      <p:sp>
        <p:nvSpPr>
          <p:cNvPr id="3" name="TextBox 3"/>
          <p:cNvSpPr txBox="1"/>
          <p:nvPr/>
        </p:nvSpPr>
        <p:spPr>
          <a:xfrm rot="245089">
            <a:off x="1929262" y="650820"/>
            <a:ext cx="3789382" cy="1651486"/>
          </a:xfrm>
          <a:prstGeom prst="rect">
            <a:avLst/>
          </a:prstGeom>
        </p:spPr>
        <p:txBody>
          <a:bodyPr lIns="0" tIns="0" rIns="0" bIns="0" rtlCol="0" anchor="t">
            <a:spAutoFit/>
          </a:bodyPr>
          <a:lstStyle/>
          <a:p>
            <a:pPr algn="ctr">
              <a:lnSpc>
                <a:spcPts val="13439"/>
              </a:lnSpc>
              <a:spcBef>
                <a:spcPct val="0"/>
              </a:spcBef>
            </a:pPr>
            <a:r>
              <a:rPr lang="en-US" sz="9600">
                <a:solidFill>
                  <a:srgbClr val="202020"/>
                </a:solidFill>
                <a:latin typeface="Paalalabas Wide"/>
              </a:rPr>
              <a:t>Video</a:t>
            </a:r>
          </a:p>
        </p:txBody>
      </p:sp>
      <p:sp>
        <p:nvSpPr>
          <p:cNvPr id="4" name="AutoShape 4"/>
          <p:cNvSpPr/>
          <p:nvPr/>
        </p:nvSpPr>
        <p:spPr>
          <a:xfrm rot="-198601">
            <a:off x="5797485" y="747547"/>
            <a:ext cx="4521034" cy="1458754"/>
          </a:xfrm>
          <a:prstGeom prst="rect">
            <a:avLst/>
          </a:prstGeom>
          <a:solidFill>
            <a:srgbClr val="3A9D76"/>
          </a:solidFill>
        </p:spPr>
      </p:sp>
      <p:sp>
        <p:nvSpPr>
          <p:cNvPr id="5" name="TextBox 5"/>
          <p:cNvSpPr txBox="1"/>
          <p:nvPr/>
        </p:nvSpPr>
        <p:spPr>
          <a:xfrm rot="-198601">
            <a:off x="5897715" y="660603"/>
            <a:ext cx="4310605" cy="1651486"/>
          </a:xfrm>
          <a:prstGeom prst="rect">
            <a:avLst/>
          </a:prstGeom>
        </p:spPr>
        <p:txBody>
          <a:bodyPr lIns="0" tIns="0" rIns="0" bIns="0" rtlCol="0" anchor="t">
            <a:spAutoFit/>
          </a:bodyPr>
          <a:lstStyle/>
          <a:p>
            <a:pPr algn="ctr">
              <a:lnSpc>
                <a:spcPts val="13439"/>
              </a:lnSpc>
              <a:spcBef>
                <a:spcPct val="0"/>
              </a:spcBef>
            </a:pPr>
            <a:r>
              <a:rPr lang="en-US" sz="9600">
                <a:solidFill>
                  <a:srgbClr val="202020"/>
                </a:solidFill>
                <a:latin typeface="Paalalabas Wide"/>
              </a:rPr>
              <a:t>01</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633724">
            <a:off x="4281261" y="7875360"/>
            <a:ext cx="1307918" cy="1976250"/>
          </a:xfrm>
          <a:prstGeom prst="rect">
            <a:avLst/>
          </a:prstGeom>
        </p:spPr>
      </p:pic>
      <p:pic>
        <p:nvPicPr>
          <p:cNvPr id="7" name="Picture 7">
            <a:hlinkClick r:id="rId4"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423601" y="3821144"/>
            <a:ext cx="2885504" cy="4114800"/>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flipH="1">
            <a:off x="5443155" y="4116230"/>
            <a:ext cx="11154822" cy="2942084"/>
          </a:xfrm>
          <a:prstGeom prst="rect">
            <a:avLst/>
          </a:prstGeom>
        </p:spPr>
      </p:pic>
      <p:sp>
        <p:nvSpPr>
          <p:cNvPr id="9" name="TextBox 9"/>
          <p:cNvSpPr txBox="1"/>
          <p:nvPr/>
        </p:nvSpPr>
        <p:spPr>
          <a:xfrm>
            <a:off x="6288661" y="4427676"/>
            <a:ext cx="9784406" cy="1800413"/>
          </a:xfrm>
          <a:prstGeom prst="rect">
            <a:avLst/>
          </a:prstGeom>
        </p:spPr>
        <p:txBody>
          <a:bodyPr lIns="0" tIns="0" rIns="0" bIns="0" rtlCol="0" anchor="t">
            <a:spAutoFit/>
          </a:bodyPr>
          <a:lstStyle/>
          <a:p>
            <a:pPr algn="just">
              <a:lnSpc>
                <a:spcPts val="3640"/>
              </a:lnSpc>
              <a:spcBef>
                <a:spcPct val="0"/>
              </a:spcBef>
            </a:pPr>
            <a:r>
              <a:rPr lang="en-US" sz="2600">
                <a:solidFill>
                  <a:srgbClr val="000000"/>
                </a:solidFill>
                <a:latin typeface="Open Sauce"/>
              </a:rPr>
              <a:t>Akses video pembelajaran otomotif dasar 1 dapat diakses ,dengan, menekan karakter disamping. Video pembelajaran otomotif dasar 1 membahas lebih rinci, mengenai Aktivitas mesin/langkah kerja mesin kendaraan ringan (4 tak). </a:t>
            </a:r>
          </a:p>
        </p:txBody>
      </p:sp>
      <p:pic>
        <p:nvPicPr>
          <p:cNvPr id="10" name="Picture 10">
            <a:hlinkClick r:id="rId9" action="ppaction://hlinksldjump">
              <a:snd r:embed="rId10" name="WhatsApp Audio 2022-12-18 at 00.51.04.wav"/>
            </a:hlinkClick>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a:off x="15269630" y="8300749"/>
            <a:ext cx="2656695" cy="1125473"/>
          </a:xfrm>
          <a:prstGeom prst="rect">
            <a:avLst/>
          </a:prstGeom>
        </p:spPr>
      </p:pic>
    </p:spTree>
  </p:cSld>
  <p:clrMapOvr>
    <a:masterClrMapping/>
  </p:clrMapOvr>
  <p:transition spd="slow" advClick="0">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A9D76"/>
        </a:solidFill>
        <a:effectLst/>
      </p:bgPr>
    </p:bg>
    <p:spTree>
      <p:nvGrpSpPr>
        <p:cNvPr id="1" name=""/>
        <p:cNvGrpSpPr/>
        <p:nvPr/>
      </p:nvGrpSpPr>
      <p:grpSpPr>
        <a:xfrm>
          <a:off x="0" y="0"/>
          <a:ext cx="0" cy="0"/>
          <a:chOff x="0" y="0"/>
          <a:chExt cx="0" cy="0"/>
        </a:xfrm>
      </p:grpSpPr>
      <p:grpSp>
        <p:nvGrpSpPr>
          <p:cNvPr id="2" name="Group 2"/>
          <p:cNvGrpSpPr/>
          <p:nvPr/>
        </p:nvGrpSpPr>
        <p:grpSpPr>
          <a:xfrm>
            <a:off x="4253143" y="355824"/>
            <a:ext cx="10862752" cy="8921302"/>
            <a:chOff x="0" y="0"/>
            <a:chExt cx="14483669" cy="11895069"/>
          </a:xfrm>
        </p:grpSpPr>
        <p:sp>
          <p:nvSpPr>
            <p:cNvPr id="3" name="AutoShape 3"/>
            <p:cNvSpPr/>
            <p:nvPr/>
          </p:nvSpPr>
          <p:spPr>
            <a:xfrm rot="-364883">
              <a:off x="430568" y="448888"/>
              <a:ext cx="8575873" cy="1912347"/>
            </a:xfrm>
            <a:prstGeom prst="rect">
              <a:avLst/>
            </a:prstGeom>
            <a:solidFill>
              <a:srgbClr val="FFE27B"/>
            </a:solidFill>
          </p:spPr>
        </p:sp>
        <p:sp>
          <p:nvSpPr>
            <p:cNvPr id="4" name="TextBox 4"/>
            <p:cNvSpPr txBox="1"/>
            <p:nvPr/>
          </p:nvSpPr>
          <p:spPr>
            <a:xfrm rot="-361912">
              <a:off x="795654" y="886429"/>
              <a:ext cx="7882423" cy="1180580"/>
            </a:xfrm>
            <a:prstGeom prst="rect">
              <a:avLst/>
            </a:prstGeom>
          </p:spPr>
          <p:txBody>
            <a:bodyPr lIns="0" tIns="0" rIns="0" bIns="0" rtlCol="0" anchor="t">
              <a:spAutoFit/>
            </a:bodyPr>
            <a:lstStyle/>
            <a:p>
              <a:pPr marL="0" lvl="0" indent="0" algn="ctr">
                <a:lnSpc>
                  <a:spcPts val="7365"/>
                </a:lnSpc>
                <a:spcBef>
                  <a:spcPct val="0"/>
                </a:spcBef>
              </a:pPr>
              <a:r>
                <a:rPr lang="en-US" sz="5260">
                  <a:solidFill>
                    <a:srgbClr val="202020"/>
                  </a:solidFill>
                  <a:latin typeface="Paalalabas Wide"/>
                </a:rPr>
                <a:t>tujuan </a:t>
              </a:r>
            </a:p>
          </p:txBody>
        </p:sp>
        <p:sp>
          <p:nvSpPr>
            <p:cNvPr id="5" name="AutoShape 5"/>
            <p:cNvSpPr/>
            <p:nvPr/>
          </p:nvSpPr>
          <p:spPr>
            <a:xfrm rot="247699">
              <a:off x="7141059" y="1996926"/>
              <a:ext cx="7293530" cy="1626395"/>
            </a:xfrm>
            <a:prstGeom prst="rect">
              <a:avLst/>
            </a:prstGeom>
            <a:solidFill>
              <a:srgbClr val="FF4F63"/>
            </a:solidFill>
          </p:spPr>
        </p:sp>
        <p:sp>
          <p:nvSpPr>
            <p:cNvPr id="6" name="TextBox 6"/>
            <p:cNvSpPr txBox="1"/>
            <p:nvPr/>
          </p:nvSpPr>
          <p:spPr>
            <a:xfrm rot="250670">
              <a:off x="7440590" y="2363275"/>
              <a:ext cx="6703770" cy="1011615"/>
            </a:xfrm>
            <a:prstGeom prst="rect">
              <a:avLst/>
            </a:prstGeom>
          </p:spPr>
          <p:txBody>
            <a:bodyPr lIns="0" tIns="0" rIns="0" bIns="0" rtlCol="0" anchor="t">
              <a:spAutoFit/>
            </a:bodyPr>
            <a:lstStyle/>
            <a:p>
              <a:pPr marL="0" lvl="0" indent="0" algn="ctr">
                <a:lnSpc>
                  <a:spcPts val="6264"/>
                </a:lnSpc>
                <a:spcBef>
                  <a:spcPct val="0"/>
                </a:spcBef>
              </a:pPr>
              <a:r>
                <a:rPr lang="en-US" sz="4474">
                  <a:solidFill>
                    <a:srgbClr val="202020"/>
                  </a:solidFill>
                  <a:latin typeface="Paalalabas Wide"/>
                </a:rPr>
                <a:t>pembelajaran</a:t>
              </a:r>
            </a:p>
          </p:txBody>
        </p:sp>
        <p:grpSp>
          <p:nvGrpSpPr>
            <p:cNvPr id="7" name="Group 7"/>
            <p:cNvGrpSpPr/>
            <p:nvPr/>
          </p:nvGrpSpPr>
          <p:grpSpPr>
            <a:xfrm>
              <a:off x="0" y="3908844"/>
              <a:ext cx="13754093" cy="7986226"/>
              <a:chOff x="0" y="0"/>
              <a:chExt cx="2716858" cy="1577526"/>
            </a:xfrm>
          </p:grpSpPr>
          <p:sp>
            <p:nvSpPr>
              <p:cNvPr id="8" name="Freeform 8"/>
              <p:cNvSpPr/>
              <p:nvPr/>
            </p:nvSpPr>
            <p:spPr>
              <a:xfrm>
                <a:off x="0" y="0"/>
                <a:ext cx="2716858" cy="1577526"/>
              </a:xfrm>
              <a:custGeom>
                <a:avLst/>
                <a:gdLst/>
                <a:ahLst/>
                <a:cxnLst/>
                <a:rect l="l" t="t" r="r" b="b"/>
                <a:pathLst>
                  <a:path w="2716858" h="1577526">
                    <a:moveTo>
                      <a:pt x="38276" y="0"/>
                    </a:moveTo>
                    <a:lnTo>
                      <a:pt x="2678582" y="0"/>
                    </a:lnTo>
                    <a:cubicBezTo>
                      <a:pt x="2688734" y="0"/>
                      <a:pt x="2698469" y="4033"/>
                      <a:pt x="2705647" y="11211"/>
                    </a:cubicBezTo>
                    <a:cubicBezTo>
                      <a:pt x="2712825" y="18389"/>
                      <a:pt x="2716858" y="28125"/>
                      <a:pt x="2716858" y="38276"/>
                    </a:cubicBezTo>
                    <a:lnTo>
                      <a:pt x="2716858" y="1539250"/>
                    </a:lnTo>
                    <a:cubicBezTo>
                      <a:pt x="2716858" y="1549402"/>
                      <a:pt x="2712825" y="1559137"/>
                      <a:pt x="2705647" y="1566315"/>
                    </a:cubicBezTo>
                    <a:cubicBezTo>
                      <a:pt x="2698469" y="1573493"/>
                      <a:pt x="2688734" y="1577526"/>
                      <a:pt x="2678582" y="1577526"/>
                    </a:cubicBezTo>
                    <a:lnTo>
                      <a:pt x="38276" y="1577526"/>
                    </a:lnTo>
                    <a:cubicBezTo>
                      <a:pt x="28125" y="1577526"/>
                      <a:pt x="18389" y="1573493"/>
                      <a:pt x="11211" y="1566315"/>
                    </a:cubicBezTo>
                    <a:cubicBezTo>
                      <a:pt x="4033" y="1559137"/>
                      <a:pt x="0" y="1549402"/>
                      <a:pt x="0" y="1539250"/>
                    </a:cubicBezTo>
                    <a:lnTo>
                      <a:pt x="0" y="38276"/>
                    </a:lnTo>
                    <a:cubicBezTo>
                      <a:pt x="0" y="28125"/>
                      <a:pt x="4033" y="18389"/>
                      <a:pt x="11211" y="11211"/>
                    </a:cubicBezTo>
                    <a:cubicBezTo>
                      <a:pt x="18389" y="4033"/>
                      <a:pt x="28125" y="0"/>
                      <a:pt x="38276" y="0"/>
                    </a:cubicBezTo>
                    <a:close/>
                  </a:path>
                </a:pathLst>
              </a:custGeom>
              <a:solidFill>
                <a:srgbClr val="FFFFFF"/>
              </a:solidFill>
              <a:ln w="142875">
                <a:solidFill>
                  <a:srgbClr val="004AAD"/>
                </a:solidFill>
              </a:ln>
            </p:spPr>
          </p:sp>
          <p:sp>
            <p:nvSpPr>
              <p:cNvPr id="9" name="TextBox 9"/>
              <p:cNvSpPr txBox="1"/>
              <p:nvPr/>
            </p:nvSpPr>
            <p:spPr>
              <a:xfrm>
                <a:off x="0" y="-171450"/>
                <a:ext cx="812800" cy="984250"/>
              </a:xfrm>
              <a:prstGeom prst="rect">
                <a:avLst/>
              </a:prstGeom>
            </p:spPr>
            <p:txBody>
              <a:bodyPr lIns="50800" tIns="50800" rIns="50800" bIns="50800" rtlCol="0" anchor="ctr"/>
              <a:lstStyle/>
              <a:p>
                <a:pPr algn="ctr">
                  <a:lnSpc>
                    <a:spcPts val="4200"/>
                  </a:lnSpc>
                </a:pPr>
                <a:endParaRPr/>
              </a:p>
            </p:txBody>
          </p:sp>
        </p:grpSp>
        <p:sp>
          <p:nvSpPr>
            <p:cNvPr id="10" name="TextBox 10"/>
            <p:cNvSpPr txBox="1"/>
            <p:nvPr/>
          </p:nvSpPr>
          <p:spPr>
            <a:xfrm>
              <a:off x="1302524" y="7598763"/>
              <a:ext cx="11656999" cy="558763"/>
            </a:xfrm>
            <a:prstGeom prst="rect">
              <a:avLst/>
            </a:prstGeom>
          </p:spPr>
          <p:txBody>
            <a:bodyPr lIns="0" tIns="0" rIns="0" bIns="0" rtlCol="0" anchor="t">
              <a:spAutoFit/>
            </a:bodyPr>
            <a:lstStyle/>
            <a:p>
              <a:pPr algn="just">
                <a:lnSpc>
                  <a:spcPts val="3541"/>
                </a:lnSpc>
              </a:pPr>
              <a:endParaRPr/>
            </a:p>
          </p:txBody>
        </p:sp>
        <p:sp>
          <p:nvSpPr>
            <p:cNvPr id="11" name="TextBox 11"/>
            <p:cNvSpPr txBox="1"/>
            <p:nvPr/>
          </p:nvSpPr>
          <p:spPr>
            <a:xfrm>
              <a:off x="979236" y="5615627"/>
              <a:ext cx="11083814" cy="5036173"/>
            </a:xfrm>
            <a:prstGeom prst="rect">
              <a:avLst/>
            </a:prstGeom>
          </p:spPr>
          <p:txBody>
            <a:bodyPr lIns="0" tIns="0" rIns="0" bIns="0" rtlCol="0" anchor="t">
              <a:spAutoFit/>
            </a:bodyPr>
            <a:lstStyle/>
            <a:p>
              <a:pPr marL="583009" lvl="1" indent="-291505" algn="just">
                <a:lnSpc>
                  <a:spcPts val="3780"/>
                </a:lnSpc>
                <a:buFont typeface="Arial"/>
                <a:buChar char="•"/>
              </a:pPr>
              <a:r>
                <a:rPr lang="en-US" sz="2700">
                  <a:solidFill>
                    <a:srgbClr val="000000"/>
                  </a:solidFill>
                  <a:latin typeface="Open Sauce"/>
                </a:rPr>
                <a:t>Peserta didik dapat memahami cara kerja mesin kendaraan ringan.</a:t>
              </a:r>
            </a:p>
            <a:p>
              <a:pPr marL="583009" lvl="1" indent="-291505" algn="just">
                <a:lnSpc>
                  <a:spcPts val="3780"/>
                </a:lnSpc>
                <a:buFont typeface="Arial"/>
                <a:buChar char="•"/>
              </a:pPr>
              <a:r>
                <a:rPr lang="en-US" sz="2700">
                  <a:solidFill>
                    <a:srgbClr val="000000"/>
                  </a:solidFill>
                  <a:latin typeface="Open Sauce"/>
                </a:rPr>
                <a:t>Peserta didik dapat mengetahui fungsi komponen pada mesin kendaraan ringan.</a:t>
              </a:r>
            </a:p>
            <a:p>
              <a:pPr marL="583009" lvl="1" indent="-291505" algn="just">
                <a:lnSpc>
                  <a:spcPts val="3780"/>
                </a:lnSpc>
                <a:buFont typeface="Arial"/>
                <a:buChar char="•"/>
              </a:pPr>
              <a:r>
                <a:rPr lang="en-US" sz="2700">
                  <a:solidFill>
                    <a:srgbClr val="000000"/>
                  </a:solidFill>
                  <a:latin typeface="Open Sauce"/>
                </a:rPr>
                <a:t>Peserta didik dapat menyebutkan komponen mesin kendaraan ringan.</a:t>
              </a:r>
            </a:p>
            <a:p>
              <a:pPr algn="just">
                <a:lnSpc>
                  <a:spcPts val="3780"/>
                </a:lnSpc>
              </a:pPr>
              <a:endParaRPr lang="en-US" sz="2700">
                <a:solidFill>
                  <a:srgbClr val="000000"/>
                </a:solidFill>
                <a:latin typeface="Open Sauce"/>
              </a:endParaRPr>
            </a:p>
            <a:p>
              <a:pPr algn="just">
                <a:lnSpc>
                  <a:spcPts val="3780"/>
                </a:lnSpc>
                <a:spcBef>
                  <a:spcPct val="0"/>
                </a:spcBef>
              </a:pPr>
              <a:endParaRPr lang="en-US" sz="2700">
                <a:solidFill>
                  <a:srgbClr val="000000"/>
                </a:solidFill>
                <a:latin typeface="Open Sauce"/>
              </a:endParaRPr>
            </a:p>
          </p:txBody>
        </p:sp>
      </p:grpSp>
      <p:grpSp>
        <p:nvGrpSpPr>
          <p:cNvPr id="12" name="Group 12"/>
          <p:cNvGrpSpPr/>
          <p:nvPr/>
        </p:nvGrpSpPr>
        <p:grpSpPr>
          <a:xfrm>
            <a:off x="-7154324" y="93607"/>
            <a:ext cx="8413328" cy="935093"/>
            <a:chOff x="0" y="0"/>
            <a:chExt cx="9876354" cy="1097700"/>
          </a:xfrm>
        </p:grpSpPr>
        <p:sp>
          <p:nvSpPr>
            <p:cNvPr id="13" name="Freeform 13"/>
            <p:cNvSpPr/>
            <p:nvPr/>
          </p:nvSpPr>
          <p:spPr>
            <a:xfrm>
              <a:off x="0" y="0"/>
              <a:ext cx="9877624" cy="1097700"/>
            </a:xfrm>
            <a:custGeom>
              <a:avLst/>
              <a:gdLst/>
              <a:ahLst/>
              <a:cxnLst/>
              <a:rect l="l" t="t" r="r" b="b"/>
              <a:pathLst>
                <a:path w="9877624" h="1097700">
                  <a:moveTo>
                    <a:pt x="9323904" y="1097700"/>
                  </a:moveTo>
                  <a:lnTo>
                    <a:pt x="553720" y="1097700"/>
                  </a:lnTo>
                  <a:cubicBezTo>
                    <a:pt x="247650" y="1097700"/>
                    <a:pt x="0" y="851945"/>
                    <a:pt x="0" y="549479"/>
                  </a:cubicBezTo>
                  <a:cubicBezTo>
                    <a:pt x="0" y="245753"/>
                    <a:pt x="247650" y="0"/>
                    <a:pt x="553720" y="0"/>
                  </a:cubicBezTo>
                  <a:lnTo>
                    <a:pt x="9323904" y="0"/>
                  </a:lnTo>
                  <a:cubicBezTo>
                    <a:pt x="9629973" y="0"/>
                    <a:pt x="9877623" y="245753"/>
                    <a:pt x="9877623" y="549479"/>
                  </a:cubicBezTo>
                  <a:cubicBezTo>
                    <a:pt x="9876354" y="851945"/>
                    <a:pt x="9628704" y="1097700"/>
                    <a:pt x="9323904" y="1097700"/>
                  </a:cubicBezTo>
                  <a:close/>
                </a:path>
              </a:pathLst>
            </a:custGeom>
            <a:solidFill>
              <a:srgbClr val="FFBD59"/>
            </a:solidFill>
          </p:spPr>
        </p:sp>
      </p:grpSp>
      <p:pic>
        <p:nvPicPr>
          <p:cNvPr id="14" name="Picture 14"/>
          <p:cNvPicPr>
            <a:picLocks noChangeAspect="1"/>
          </p:cNvPicPr>
          <p:nvPr/>
        </p:nvPicPr>
        <p:blipFill>
          <a:blip r:embed="rId2"/>
          <a:srcRect/>
          <a:stretch>
            <a:fillRect/>
          </a:stretch>
        </p:blipFill>
        <p:spPr>
          <a:xfrm>
            <a:off x="-111315" y="93607"/>
            <a:ext cx="1370319" cy="1028029"/>
          </a:xfrm>
          <a:prstGeom prst="rect">
            <a:avLst/>
          </a:prstGeom>
        </p:spPr>
      </p:pic>
      <p:pic>
        <p:nvPicPr>
          <p:cNvPr id="15" name="Picture 15">
            <a:hlinkClick r:id="rId3" action="ppaction://hlinksldjump">
              <a:snd r:embed="rId4" name="WhatsApp Audio 2022-12-18 at 00.51.04.wav"/>
            </a:hlinkClick>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5400000">
            <a:off x="16160141" y="6282291"/>
            <a:ext cx="1494619" cy="1494619"/>
          </a:xfrm>
          <a:prstGeom prst="rect">
            <a:avLst/>
          </a:prstGeom>
        </p:spPr>
      </p:pic>
      <p:pic>
        <p:nvPicPr>
          <p:cNvPr id="16" name="Picture 16">
            <a:hlinkClick r:id="rId7" action="ppaction://hlinksldjump">
              <a:snd r:embed="rId4" name="WhatsApp Audio 2022-12-18 at 00.51.04.wav"/>
            </a:hlinkClick>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5400000" flipV="1">
            <a:off x="16160141" y="3894399"/>
            <a:ext cx="1494619" cy="1494619"/>
          </a:xfrm>
          <a:prstGeom prst="rect">
            <a:avLst/>
          </a:prstGeom>
        </p:spPr>
      </p:pic>
    </p:spTree>
  </p:cSld>
  <p:clrMapOvr>
    <a:masterClrMapping/>
  </p:clrMapOvr>
  <p:transition spd="slow" advClick="0">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sp>
        <p:nvSpPr>
          <p:cNvPr id="2" name="AutoShape 2"/>
          <p:cNvSpPr/>
          <p:nvPr/>
        </p:nvSpPr>
        <p:spPr>
          <a:xfrm rot="245089">
            <a:off x="1625047" y="1368235"/>
            <a:ext cx="4312281" cy="1458754"/>
          </a:xfrm>
          <a:prstGeom prst="rect">
            <a:avLst/>
          </a:prstGeom>
          <a:solidFill>
            <a:srgbClr val="FF4F63"/>
          </a:solidFill>
        </p:spPr>
      </p:sp>
      <p:sp>
        <p:nvSpPr>
          <p:cNvPr id="3" name="TextBox 3"/>
          <p:cNvSpPr txBox="1"/>
          <p:nvPr/>
        </p:nvSpPr>
        <p:spPr>
          <a:xfrm rot="245089">
            <a:off x="1844097" y="1262525"/>
            <a:ext cx="3789382" cy="1651486"/>
          </a:xfrm>
          <a:prstGeom prst="rect">
            <a:avLst/>
          </a:prstGeom>
        </p:spPr>
        <p:txBody>
          <a:bodyPr lIns="0" tIns="0" rIns="0" bIns="0" rtlCol="0" anchor="t">
            <a:spAutoFit/>
          </a:bodyPr>
          <a:lstStyle/>
          <a:p>
            <a:pPr algn="ctr">
              <a:lnSpc>
                <a:spcPts val="13439"/>
              </a:lnSpc>
              <a:spcBef>
                <a:spcPct val="0"/>
              </a:spcBef>
            </a:pPr>
            <a:r>
              <a:rPr lang="en-US" sz="9600">
                <a:solidFill>
                  <a:srgbClr val="202020"/>
                </a:solidFill>
                <a:latin typeface="Paalalabas Wide"/>
              </a:rPr>
              <a:t>Video</a:t>
            </a:r>
          </a:p>
        </p:txBody>
      </p:sp>
      <p:sp>
        <p:nvSpPr>
          <p:cNvPr id="4" name="AutoShape 4"/>
          <p:cNvSpPr/>
          <p:nvPr/>
        </p:nvSpPr>
        <p:spPr>
          <a:xfrm rot="-198601">
            <a:off x="5712320" y="1359252"/>
            <a:ext cx="4521034" cy="1458754"/>
          </a:xfrm>
          <a:prstGeom prst="rect">
            <a:avLst/>
          </a:prstGeom>
          <a:solidFill>
            <a:srgbClr val="3A9D76"/>
          </a:solidFill>
        </p:spPr>
      </p:sp>
      <p:sp>
        <p:nvSpPr>
          <p:cNvPr id="5" name="TextBox 5"/>
          <p:cNvSpPr txBox="1"/>
          <p:nvPr/>
        </p:nvSpPr>
        <p:spPr>
          <a:xfrm rot="-198601">
            <a:off x="5812550" y="1272308"/>
            <a:ext cx="4310605" cy="1651486"/>
          </a:xfrm>
          <a:prstGeom prst="rect">
            <a:avLst/>
          </a:prstGeom>
        </p:spPr>
        <p:txBody>
          <a:bodyPr lIns="0" tIns="0" rIns="0" bIns="0" rtlCol="0" anchor="t">
            <a:spAutoFit/>
          </a:bodyPr>
          <a:lstStyle/>
          <a:p>
            <a:pPr algn="ctr">
              <a:lnSpc>
                <a:spcPts val="13439"/>
              </a:lnSpc>
              <a:spcBef>
                <a:spcPct val="0"/>
              </a:spcBef>
            </a:pPr>
            <a:r>
              <a:rPr lang="en-US" sz="9600">
                <a:solidFill>
                  <a:srgbClr val="202020"/>
                </a:solidFill>
                <a:latin typeface="Paalalabas Wide"/>
              </a:rPr>
              <a:t>02</a:t>
            </a:r>
          </a:p>
        </p:txBody>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633724">
            <a:off x="4505845" y="7706902"/>
            <a:ext cx="1307918" cy="1976250"/>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flipH="1">
            <a:off x="5554610" y="4006344"/>
            <a:ext cx="11154822" cy="2942084"/>
          </a:xfrm>
          <a:prstGeom prst="rect">
            <a:avLst/>
          </a:prstGeom>
        </p:spPr>
      </p:pic>
      <p:pic>
        <p:nvPicPr>
          <p:cNvPr id="8" name="Picture 8">
            <a:hlinkClick r:id="rId7" action="ppaction://hlinksldjump"/>
          </p:cNvPr>
          <p:cNvPicPr>
            <a:picLocks noChangeAspect="1"/>
          </p:cNvPicPr>
          <p:nvPr/>
        </p:nvPicPr>
        <p:blipFill>
          <a:blip r:embed="rId8"/>
          <a:srcRect/>
          <a:stretch>
            <a:fillRect/>
          </a:stretch>
        </p:blipFill>
        <p:spPr>
          <a:xfrm>
            <a:off x="1986869" y="3887697"/>
            <a:ext cx="3687109" cy="3920719"/>
          </a:xfrm>
          <a:prstGeom prst="rect">
            <a:avLst/>
          </a:prstGeom>
        </p:spPr>
      </p:pic>
      <p:sp>
        <p:nvSpPr>
          <p:cNvPr id="9" name="TextBox 9"/>
          <p:cNvSpPr txBox="1"/>
          <p:nvPr/>
        </p:nvSpPr>
        <p:spPr>
          <a:xfrm>
            <a:off x="6239818" y="4263331"/>
            <a:ext cx="9784406" cy="1800413"/>
          </a:xfrm>
          <a:prstGeom prst="rect">
            <a:avLst/>
          </a:prstGeom>
        </p:spPr>
        <p:txBody>
          <a:bodyPr lIns="0" tIns="0" rIns="0" bIns="0" rtlCol="0" anchor="t">
            <a:spAutoFit/>
          </a:bodyPr>
          <a:lstStyle/>
          <a:p>
            <a:pPr algn="just">
              <a:lnSpc>
                <a:spcPts val="3640"/>
              </a:lnSpc>
              <a:spcBef>
                <a:spcPct val="0"/>
              </a:spcBef>
            </a:pPr>
            <a:r>
              <a:rPr lang="en-US" sz="2600">
                <a:solidFill>
                  <a:srgbClr val="000000"/>
                </a:solidFill>
                <a:latin typeface="Open Sauce"/>
              </a:rPr>
              <a:t>Akses video pembelajaran otomotif dasar 2 dapat diakses dengan menekan karakter disamping. Video pembelajaran otomotif dasar 2 membahas lebih rinci, mengenai komponen dan fungsinya pada mesin kendaraan ringan (4 tak).</a:t>
            </a:r>
          </a:p>
        </p:txBody>
      </p:sp>
      <p:pic>
        <p:nvPicPr>
          <p:cNvPr id="10" name="Picture 10">
            <a:hlinkClick r:id="rId9" action="ppaction://hlinksldjump">
              <a:snd r:embed="rId10" name="WhatsApp Audio 2022-12-18 at 00.51.04.wav"/>
            </a:hlinkClick>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a:off x="15051164" y="8322595"/>
            <a:ext cx="2656695" cy="1125473"/>
          </a:xfrm>
          <a:prstGeom prst="rect">
            <a:avLst/>
          </a:prstGeom>
        </p:spPr>
      </p:pic>
    </p:spTree>
  </p:cSld>
  <p:clrMapOvr>
    <a:masterClrMapping/>
  </p:clrMapOvr>
  <p:transition spd="slow" advClick="0">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sp>
        <p:nvSpPr>
          <p:cNvPr id="2" name="AutoShape 2"/>
          <p:cNvSpPr/>
          <p:nvPr/>
        </p:nvSpPr>
        <p:spPr>
          <a:xfrm rot="245089">
            <a:off x="1710212" y="756530"/>
            <a:ext cx="4312281" cy="1458754"/>
          </a:xfrm>
          <a:prstGeom prst="rect">
            <a:avLst/>
          </a:prstGeom>
          <a:solidFill>
            <a:srgbClr val="FF4F63"/>
          </a:solidFill>
        </p:spPr>
      </p:sp>
      <p:sp>
        <p:nvSpPr>
          <p:cNvPr id="3" name="AutoShape 3"/>
          <p:cNvSpPr/>
          <p:nvPr/>
        </p:nvSpPr>
        <p:spPr>
          <a:xfrm rot="-198601">
            <a:off x="5797485" y="747547"/>
            <a:ext cx="4521034" cy="1458754"/>
          </a:xfrm>
          <a:prstGeom prst="rect">
            <a:avLst/>
          </a:prstGeom>
          <a:solidFill>
            <a:srgbClr val="3A9D76"/>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633724">
            <a:off x="5302788" y="7178921"/>
            <a:ext cx="1307918" cy="197625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flipH="1">
            <a:off x="6068972" y="4126572"/>
            <a:ext cx="10418352" cy="2747840"/>
          </a:xfrm>
          <a:prstGeom prst="rect">
            <a:avLst/>
          </a:prstGeom>
        </p:spPr>
      </p:pic>
      <p:pic>
        <p:nvPicPr>
          <p:cNvPr id="6" name="Picture 6">
            <a:hlinkClick r:id="rId6" action="ppaction://hlinksldjump">
              <a:snd r:embed="rId7" name="WhatsApp Audio 2022-12-18 at 00.51.04.wav"/>
            </a:hlinkClick>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5466249" y="8300749"/>
            <a:ext cx="2656695" cy="1125473"/>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663733" y="3287011"/>
            <a:ext cx="3883342" cy="4114800"/>
          </a:xfrm>
          <a:prstGeom prst="rect">
            <a:avLst/>
          </a:prstGeom>
        </p:spPr>
      </p:pic>
      <p:sp>
        <p:nvSpPr>
          <p:cNvPr id="8" name="TextBox 8"/>
          <p:cNvSpPr txBox="1"/>
          <p:nvPr/>
        </p:nvSpPr>
        <p:spPr>
          <a:xfrm rot="245089">
            <a:off x="1927933" y="889148"/>
            <a:ext cx="3789382" cy="1212836"/>
          </a:xfrm>
          <a:prstGeom prst="rect">
            <a:avLst/>
          </a:prstGeom>
        </p:spPr>
        <p:txBody>
          <a:bodyPr lIns="0" tIns="0" rIns="0" bIns="0" rtlCol="0" anchor="t">
            <a:spAutoFit/>
          </a:bodyPr>
          <a:lstStyle/>
          <a:p>
            <a:pPr algn="ctr">
              <a:lnSpc>
                <a:spcPts val="9800"/>
              </a:lnSpc>
              <a:spcBef>
                <a:spcPct val="0"/>
              </a:spcBef>
            </a:pPr>
            <a:r>
              <a:rPr lang="en-US" sz="7000">
                <a:solidFill>
                  <a:srgbClr val="202020"/>
                </a:solidFill>
                <a:latin typeface="Paalalabas Wide"/>
              </a:rPr>
              <a:t>website</a:t>
            </a:r>
          </a:p>
        </p:txBody>
      </p:sp>
      <p:sp>
        <p:nvSpPr>
          <p:cNvPr id="9" name="TextBox 9"/>
          <p:cNvSpPr txBox="1"/>
          <p:nvPr/>
        </p:nvSpPr>
        <p:spPr>
          <a:xfrm rot="-198601">
            <a:off x="5897715" y="660603"/>
            <a:ext cx="4310605" cy="1651486"/>
          </a:xfrm>
          <a:prstGeom prst="rect">
            <a:avLst/>
          </a:prstGeom>
        </p:spPr>
        <p:txBody>
          <a:bodyPr lIns="0" tIns="0" rIns="0" bIns="0" rtlCol="0" anchor="t">
            <a:spAutoFit/>
          </a:bodyPr>
          <a:lstStyle/>
          <a:p>
            <a:pPr algn="ctr">
              <a:lnSpc>
                <a:spcPts val="13439"/>
              </a:lnSpc>
              <a:spcBef>
                <a:spcPct val="0"/>
              </a:spcBef>
            </a:pPr>
            <a:endParaRPr/>
          </a:p>
        </p:txBody>
      </p:sp>
      <p:sp>
        <p:nvSpPr>
          <p:cNvPr id="10" name="TextBox 10"/>
          <p:cNvSpPr txBox="1"/>
          <p:nvPr/>
        </p:nvSpPr>
        <p:spPr>
          <a:xfrm>
            <a:off x="6385944" y="4425154"/>
            <a:ext cx="9784406" cy="1800413"/>
          </a:xfrm>
          <a:prstGeom prst="rect">
            <a:avLst/>
          </a:prstGeom>
        </p:spPr>
        <p:txBody>
          <a:bodyPr lIns="0" tIns="0" rIns="0" bIns="0" rtlCol="0" anchor="t">
            <a:spAutoFit/>
          </a:bodyPr>
          <a:lstStyle/>
          <a:p>
            <a:pPr algn="just">
              <a:lnSpc>
                <a:spcPts val="3640"/>
              </a:lnSpc>
              <a:spcBef>
                <a:spcPct val="0"/>
              </a:spcBef>
            </a:pPr>
            <a:r>
              <a:rPr lang="en-US" sz="2600">
                <a:solidFill>
                  <a:srgbClr val="000000"/>
                </a:solidFill>
                <a:latin typeface="Open Sauce"/>
              </a:rPr>
              <a:t>Materi yang lebih rinci dan mendalam, dapat teman-teman akses pada sumber website materi Otomotif dasar : Komponen dan cara kerja mesin kendaraan ringan. Dengan menekan karakter disamping.</a:t>
            </a:r>
          </a:p>
        </p:txBody>
      </p:sp>
      <p:sp>
        <p:nvSpPr>
          <p:cNvPr id="11" name="TextBox 11"/>
          <p:cNvSpPr txBox="1"/>
          <p:nvPr/>
        </p:nvSpPr>
        <p:spPr>
          <a:xfrm rot="-289959">
            <a:off x="6157996" y="899033"/>
            <a:ext cx="3789382" cy="1212836"/>
          </a:xfrm>
          <a:prstGeom prst="rect">
            <a:avLst/>
          </a:prstGeom>
        </p:spPr>
        <p:txBody>
          <a:bodyPr lIns="0" tIns="0" rIns="0" bIns="0" rtlCol="0" anchor="t">
            <a:spAutoFit/>
          </a:bodyPr>
          <a:lstStyle/>
          <a:p>
            <a:pPr algn="ctr">
              <a:lnSpc>
                <a:spcPts val="9800"/>
              </a:lnSpc>
              <a:spcBef>
                <a:spcPct val="0"/>
              </a:spcBef>
            </a:pPr>
            <a:r>
              <a:rPr lang="en-US" sz="7000">
                <a:solidFill>
                  <a:srgbClr val="202020"/>
                </a:solidFill>
                <a:latin typeface="Paalalabas Wide"/>
              </a:rPr>
              <a:t>materi</a:t>
            </a:r>
          </a:p>
        </p:txBody>
      </p:sp>
    </p:spTree>
  </p:cSld>
  <p:clrMapOvr>
    <a:masterClrMapping/>
  </p:clrMapOvr>
  <p:transition spd="slow" advClick="0">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sp>
        <p:nvSpPr>
          <p:cNvPr id="2" name="AutoShape 2"/>
          <p:cNvSpPr/>
          <p:nvPr/>
        </p:nvSpPr>
        <p:spPr>
          <a:xfrm rot="245089">
            <a:off x="11059070" y="2578493"/>
            <a:ext cx="4652116" cy="1458754"/>
          </a:xfrm>
          <a:prstGeom prst="rect">
            <a:avLst/>
          </a:prstGeom>
          <a:solidFill>
            <a:srgbClr val="2FB8E4"/>
          </a:solidFill>
        </p:spPr>
      </p:sp>
      <p:grpSp>
        <p:nvGrpSpPr>
          <p:cNvPr id="3" name="Group 3"/>
          <p:cNvGrpSpPr/>
          <p:nvPr/>
        </p:nvGrpSpPr>
        <p:grpSpPr>
          <a:xfrm>
            <a:off x="4551848" y="4076608"/>
            <a:ext cx="12623633" cy="3737074"/>
            <a:chOff x="-39337" y="-138673"/>
            <a:chExt cx="3324743" cy="984250"/>
          </a:xfrm>
        </p:grpSpPr>
        <p:sp>
          <p:nvSpPr>
            <p:cNvPr id="4" name="Freeform 4"/>
            <p:cNvSpPr/>
            <p:nvPr/>
          </p:nvSpPr>
          <p:spPr>
            <a:xfrm>
              <a:off x="-39337" y="-31840"/>
              <a:ext cx="3324743" cy="770585"/>
            </a:xfrm>
            <a:custGeom>
              <a:avLst/>
              <a:gdLst/>
              <a:ahLst/>
              <a:cxnLst/>
              <a:rect l="l" t="t" r="r" b="b"/>
              <a:pathLst>
                <a:path w="3324743" h="770585">
                  <a:moveTo>
                    <a:pt x="31278" y="0"/>
                  </a:moveTo>
                  <a:lnTo>
                    <a:pt x="3293465" y="0"/>
                  </a:lnTo>
                  <a:cubicBezTo>
                    <a:pt x="3310739" y="0"/>
                    <a:pt x="3324743" y="14003"/>
                    <a:pt x="3324743" y="31278"/>
                  </a:cubicBezTo>
                  <a:lnTo>
                    <a:pt x="3324743" y="739307"/>
                  </a:lnTo>
                  <a:cubicBezTo>
                    <a:pt x="3324743" y="747603"/>
                    <a:pt x="3321448" y="755558"/>
                    <a:pt x="3315582" y="761424"/>
                  </a:cubicBezTo>
                  <a:cubicBezTo>
                    <a:pt x="3309716" y="767290"/>
                    <a:pt x="3301760" y="770585"/>
                    <a:pt x="3293465" y="770585"/>
                  </a:cubicBezTo>
                  <a:lnTo>
                    <a:pt x="31278" y="770585"/>
                  </a:lnTo>
                  <a:cubicBezTo>
                    <a:pt x="22982" y="770585"/>
                    <a:pt x="15027" y="767290"/>
                    <a:pt x="9161" y="761424"/>
                  </a:cubicBezTo>
                  <a:cubicBezTo>
                    <a:pt x="3295" y="755558"/>
                    <a:pt x="0" y="747603"/>
                    <a:pt x="0" y="739307"/>
                  </a:cubicBezTo>
                  <a:lnTo>
                    <a:pt x="0" y="31278"/>
                  </a:lnTo>
                  <a:cubicBezTo>
                    <a:pt x="0" y="22982"/>
                    <a:pt x="3295" y="15027"/>
                    <a:pt x="9161" y="9161"/>
                  </a:cubicBezTo>
                  <a:cubicBezTo>
                    <a:pt x="15027" y="3295"/>
                    <a:pt x="22982" y="0"/>
                    <a:pt x="31278" y="0"/>
                  </a:cubicBezTo>
                  <a:close/>
                </a:path>
              </a:pathLst>
            </a:custGeom>
            <a:solidFill>
              <a:srgbClr val="FFFFFF"/>
            </a:solidFill>
            <a:ln w="95250">
              <a:solidFill>
                <a:srgbClr val="2FB8E4"/>
              </a:solidFill>
            </a:ln>
          </p:spPr>
        </p:sp>
        <p:sp>
          <p:nvSpPr>
            <p:cNvPr id="5" name="TextBox 5"/>
            <p:cNvSpPr txBox="1"/>
            <p:nvPr/>
          </p:nvSpPr>
          <p:spPr>
            <a:xfrm>
              <a:off x="24484" y="-138673"/>
              <a:ext cx="3197101" cy="984250"/>
            </a:xfrm>
            <a:prstGeom prst="rect">
              <a:avLst/>
            </a:prstGeom>
          </p:spPr>
          <p:txBody>
            <a:bodyPr lIns="50800" tIns="50800" rIns="50800" bIns="50800" rtlCol="0" anchor="ctr"/>
            <a:lstStyle/>
            <a:p>
              <a:pPr algn="just">
                <a:lnSpc>
                  <a:spcPts val="4200"/>
                </a:lnSpc>
              </a:pPr>
              <a:r>
                <a:rPr lang="en-US" sz="2100" spc="105" dirty="0" err="1">
                  <a:solidFill>
                    <a:srgbClr val="000000"/>
                  </a:solidFill>
                  <a:latin typeface="Open Sauce Bold"/>
                </a:rPr>
                <a:t>Sebagai</a:t>
              </a:r>
              <a:r>
                <a:rPr lang="en-US" sz="2100" spc="105" dirty="0">
                  <a:solidFill>
                    <a:srgbClr val="000000"/>
                  </a:solidFill>
                  <a:latin typeface="Open Sauce Bold"/>
                </a:rPr>
                <a:t> </a:t>
              </a:r>
              <a:r>
                <a:rPr lang="en-US" sz="2100" spc="105" dirty="0" err="1">
                  <a:solidFill>
                    <a:srgbClr val="000000"/>
                  </a:solidFill>
                  <a:latin typeface="Open Sauce Bold"/>
                </a:rPr>
                <a:t>evaluasi</a:t>
              </a:r>
              <a:r>
                <a:rPr lang="en-US" sz="2100" spc="105" dirty="0">
                  <a:solidFill>
                    <a:srgbClr val="000000"/>
                  </a:solidFill>
                  <a:latin typeface="Open Sauce Bold"/>
                </a:rPr>
                <a:t> </a:t>
              </a:r>
              <a:r>
                <a:rPr lang="en-US" sz="2100" spc="105" dirty="0" err="1">
                  <a:solidFill>
                    <a:srgbClr val="000000"/>
                  </a:solidFill>
                  <a:latin typeface="Open Sauce Bold"/>
                </a:rPr>
                <a:t>dan</a:t>
              </a:r>
              <a:r>
                <a:rPr lang="en-US" sz="2100" spc="105" dirty="0">
                  <a:solidFill>
                    <a:srgbClr val="000000"/>
                  </a:solidFill>
                  <a:latin typeface="Open Sauce Bold"/>
                </a:rPr>
                <a:t> </a:t>
              </a:r>
              <a:r>
                <a:rPr lang="en-US" sz="2100" spc="105" dirty="0" err="1">
                  <a:solidFill>
                    <a:srgbClr val="000000"/>
                  </a:solidFill>
                  <a:latin typeface="Open Sauce Bold"/>
                </a:rPr>
                <a:t>pengukuran</a:t>
              </a:r>
              <a:r>
                <a:rPr lang="en-US" sz="2100" spc="105" dirty="0">
                  <a:solidFill>
                    <a:srgbClr val="000000"/>
                  </a:solidFill>
                  <a:latin typeface="Open Sauce Bold"/>
                </a:rPr>
                <a:t> </a:t>
              </a:r>
              <a:r>
                <a:rPr lang="en-US" sz="2100" spc="105" dirty="0" err="1">
                  <a:solidFill>
                    <a:srgbClr val="000000"/>
                  </a:solidFill>
                  <a:latin typeface="Open Sauce Bold"/>
                </a:rPr>
                <a:t>tingkat</a:t>
              </a:r>
              <a:r>
                <a:rPr lang="en-US" sz="2100" spc="105" dirty="0">
                  <a:solidFill>
                    <a:srgbClr val="000000"/>
                  </a:solidFill>
                  <a:latin typeface="Open Sauce Bold"/>
                </a:rPr>
                <a:t> </a:t>
              </a:r>
              <a:r>
                <a:rPr lang="en-US" sz="2100" spc="105" dirty="0" err="1">
                  <a:solidFill>
                    <a:srgbClr val="000000"/>
                  </a:solidFill>
                  <a:latin typeface="Open Sauce Bold"/>
                </a:rPr>
                <a:t>pemahaman</a:t>
              </a:r>
              <a:r>
                <a:rPr lang="en-US" sz="2100" spc="105" dirty="0">
                  <a:solidFill>
                    <a:srgbClr val="000000"/>
                  </a:solidFill>
                  <a:latin typeface="Open Sauce Bold"/>
                </a:rPr>
                <a:t> </a:t>
              </a:r>
              <a:r>
                <a:rPr lang="en-US" sz="2100" spc="105" dirty="0" err="1">
                  <a:solidFill>
                    <a:srgbClr val="000000"/>
                  </a:solidFill>
                  <a:latin typeface="Open Sauce Bold"/>
                </a:rPr>
                <a:t>teman-teman</a:t>
              </a:r>
              <a:r>
                <a:rPr lang="en-US" sz="2100" spc="105" dirty="0">
                  <a:solidFill>
                    <a:srgbClr val="000000"/>
                  </a:solidFill>
                  <a:latin typeface="Open Sauce Bold"/>
                </a:rPr>
                <a:t>, </a:t>
              </a:r>
              <a:r>
                <a:rPr lang="en-US" sz="2100" spc="105" dirty="0" err="1">
                  <a:solidFill>
                    <a:srgbClr val="000000"/>
                  </a:solidFill>
                  <a:latin typeface="Open Sauce Bold"/>
                </a:rPr>
                <a:t>terhadap</a:t>
              </a:r>
              <a:r>
                <a:rPr lang="en-US" sz="2100" spc="105" dirty="0">
                  <a:solidFill>
                    <a:srgbClr val="000000"/>
                  </a:solidFill>
                  <a:latin typeface="Open Sauce Bold"/>
                </a:rPr>
                <a:t> </a:t>
              </a:r>
              <a:r>
                <a:rPr lang="en-US" sz="2100" spc="105" dirty="0" err="1">
                  <a:solidFill>
                    <a:srgbClr val="000000"/>
                  </a:solidFill>
                  <a:latin typeface="Open Sauce Bold"/>
                </a:rPr>
                <a:t>materi</a:t>
              </a:r>
              <a:r>
                <a:rPr lang="en-US" sz="2100" spc="105" dirty="0">
                  <a:solidFill>
                    <a:srgbClr val="000000"/>
                  </a:solidFill>
                  <a:latin typeface="Open Sauce Bold"/>
                </a:rPr>
                <a:t> </a:t>
              </a:r>
              <a:r>
                <a:rPr lang="en-US" sz="2100" spc="105" dirty="0" err="1">
                  <a:solidFill>
                    <a:srgbClr val="000000"/>
                  </a:solidFill>
                  <a:latin typeface="Open Sauce Bold"/>
                </a:rPr>
                <a:t>Otomotif</a:t>
              </a:r>
              <a:r>
                <a:rPr lang="en-US" sz="2100" spc="105" dirty="0">
                  <a:solidFill>
                    <a:srgbClr val="000000"/>
                  </a:solidFill>
                  <a:latin typeface="Open Sauce Bold"/>
                </a:rPr>
                <a:t> </a:t>
              </a:r>
              <a:r>
                <a:rPr lang="en-US" sz="2100" spc="105" dirty="0" err="1">
                  <a:solidFill>
                    <a:srgbClr val="000000"/>
                  </a:solidFill>
                  <a:latin typeface="Open Sauce Bold"/>
                </a:rPr>
                <a:t>dasar</a:t>
              </a:r>
              <a:r>
                <a:rPr lang="en-US" sz="2100" spc="105" dirty="0">
                  <a:solidFill>
                    <a:srgbClr val="000000"/>
                  </a:solidFill>
                  <a:latin typeface="Open Sauce Bold"/>
                </a:rPr>
                <a:t> : </a:t>
              </a:r>
              <a:r>
                <a:rPr lang="en-US" sz="2100" spc="105" dirty="0" err="1">
                  <a:solidFill>
                    <a:srgbClr val="000000"/>
                  </a:solidFill>
                  <a:latin typeface="Open Sauce Bold"/>
                </a:rPr>
                <a:t>Komponen</a:t>
              </a:r>
              <a:r>
                <a:rPr lang="en-US" sz="2100" spc="105" dirty="0">
                  <a:solidFill>
                    <a:srgbClr val="000000"/>
                  </a:solidFill>
                  <a:latin typeface="Open Sauce Bold"/>
                </a:rPr>
                <a:t> </a:t>
              </a:r>
              <a:r>
                <a:rPr lang="en-US" sz="2100" spc="105" dirty="0" err="1">
                  <a:solidFill>
                    <a:srgbClr val="000000"/>
                  </a:solidFill>
                  <a:latin typeface="Open Sauce Bold"/>
                </a:rPr>
                <a:t>dan</a:t>
              </a:r>
              <a:r>
                <a:rPr lang="en-US" sz="2100" spc="105" dirty="0">
                  <a:solidFill>
                    <a:srgbClr val="000000"/>
                  </a:solidFill>
                  <a:latin typeface="Open Sauce Bold"/>
                </a:rPr>
                <a:t> </a:t>
              </a:r>
              <a:r>
                <a:rPr lang="en-US" sz="2100" spc="105" dirty="0" err="1">
                  <a:solidFill>
                    <a:srgbClr val="000000"/>
                  </a:solidFill>
                  <a:latin typeface="Open Sauce Bold"/>
                </a:rPr>
                <a:t>cara</a:t>
              </a:r>
              <a:r>
                <a:rPr lang="en-US" sz="2100" spc="105" dirty="0">
                  <a:solidFill>
                    <a:srgbClr val="000000"/>
                  </a:solidFill>
                  <a:latin typeface="Open Sauce Bold"/>
                </a:rPr>
                <a:t> </a:t>
              </a:r>
              <a:r>
                <a:rPr lang="en-US" sz="2100" spc="105" dirty="0" err="1">
                  <a:solidFill>
                    <a:srgbClr val="000000"/>
                  </a:solidFill>
                  <a:latin typeface="Open Sauce Bold"/>
                </a:rPr>
                <a:t>kerja</a:t>
              </a:r>
              <a:r>
                <a:rPr lang="en-US" sz="2100" spc="105" dirty="0">
                  <a:solidFill>
                    <a:srgbClr val="000000"/>
                  </a:solidFill>
                  <a:latin typeface="Open Sauce Bold"/>
                </a:rPr>
                <a:t> </a:t>
              </a:r>
              <a:r>
                <a:rPr lang="en-US" sz="2100" spc="105" dirty="0" err="1">
                  <a:solidFill>
                    <a:srgbClr val="000000"/>
                  </a:solidFill>
                  <a:latin typeface="Open Sauce Bold"/>
                </a:rPr>
                <a:t>mesin</a:t>
              </a:r>
              <a:r>
                <a:rPr lang="en-US" sz="2100" spc="105" dirty="0">
                  <a:solidFill>
                    <a:srgbClr val="000000"/>
                  </a:solidFill>
                  <a:latin typeface="Open Sauce Bold"/>
                </a:rPr>
                <a:t> </a:t>
              </a:r>
              <a:r>
                <a:rPr lang="en-US" sz="2100" spc="105" dirty="0" err="1">
                  <a:solidFill>
                    <a:srgbClr val="000000"/>
                  </a:solidFill>
                  <a:latin typeface="Open Sauce Bold"/>
                </a:rPr>
                <a:t>kendaraan</a:t>
              </a:r>
              <a:r>
                <a:rPr lang="en-US" sz="2100" spc="105" dirty="0">
                  <a:solidFill>
                    <a:srgbClr val="000000"/>
                  </a:solidFill>
                  <a:latin typeface="Open Sauce Bold"/>
                </a:rPr>
                <a:t> </a:t>
              </a:r>
              <a:r>
                <a:rPr lang="en-US" sz="2100" spc="105" dirty="0" err="1">
                  <a:solidFill>
                    <a:srgbClr val="000000"/>
                  </a:solidFill>
                  <a:latin typeface="Open Sauce Bold"/>
                </a:rPr>
                <a:t>ringan</a:t>
              </a:r>
              <a:r>
                <a:rPr lang="en-US" sz="2100" spc="105" dirty="0">
                  <a:solidFill>
                    <a:srgbClr val="000000"/>
                  </a:solidFill>
                  <a:latin typeface="Open Sauce Bold"/>
                </a:rPr>
                <a:t>. </a:t>
              </a:r>
              <a:r>
                <a:rPr lang="en-US" sz="2100" spc="105" dirty="0" err="1">
                  <a:solidFill>
                    <a:srgbClr val="000000"/>
                  </a:solidFill>
                  <a:latin typeface="Open Sauce Bold"/>
                </a:rPr>
                <a:t>Silahkan</a:t>
              </a:r>
              <a:r>
                <a:rPr lang="en-US" sz="2100" spc="105" dirty="0">
                  <a:solidFill>
                    <a:srgbClr val="000000"/>
                  </a:solidFill>
                  <a:latin typeface="Open Sauce Bold"/>
                </a:rPr>
                <a:t> </a:t>
              </a:r>
              <a:r>
                <a:rPr lang="en-US" sz="2100" spc="105" dirty="0" err="1">
                  <a:solidFill>
                    <a:srgbClr val="000000"/>
                  </a:solidFill>
                  <a:latin typeface="Open Sauce Bold"/>
                </a:rPr>
                <a:t>untuk</a:t>
              </a:r>
              <a:r>
                <a:rPr lang="en-US" sz="2100" spc="105" dirty="0">
                  <a:solidFill>
                    <a:srgbClr val="000000"/>
                  </a:solidFill>
                  <a:latin typeface="Open Sauce Bold"/>
                </a:rPr>
                <a:t> </a:t>
              </a:r>
              <a:r>
                <a:rPr lang="en-US" sz="2100" spc="105" dirty="0" err="1">
                  <a:solidFill>
                    <a:srgbClr val="000000"/>
                  </a:solidFill>
                  <a:latin typeface="Open Sauce Bold"/>
                </a:rPr>
                <a:t>dapat</a:t>
              </a:r>
              <a:r>
                <a:rPr lang="en-US" sz="2100" spc="105" dirty="0">
                  <a:solidFill>
                    <a:srgbClr val="000000"/>
                  </a:solidFill>
                  <a:latin typeface="Open Sauce Bold"/>
                </a:rPr>
                <a:t> </a:t>
              </a:r>
              <a:r>
                <a:rPr lang="en-US" sz="2100" spc="105" dirty="0" err="1">
                  <a:solidFill>
                    <a:srgbClr val="000000"/>
                  </a:solidFill>
                  <a:latin typeface="Open Sauce Bold"/>
                </a:rPr>
                <a:t>mengakses</a:t>
              </a:r>
              <a:r>
                <a:rPr lang="en-US" sz="2100" spc="105" dirty="0">
                  <a:solidFill>
                    <a:srgbClr val="000000"/>
                  </a:solidFill>
                  <a:latin typeface="Open Sauce Bold"/>
                </a:rPr>
                <a:t> </a:t>
              </a:r>
              <a:r>
                <a:rPr lang="en-US" sz="2100" spc="105" dirty="0" err="1">
                  <a:solidFill>
                    <a:srgbClr val="000000"/>
                  </a:solidFill>
                  <a:latin typeface="Open Sauce Bold"/>
                </a:rPr>
                <a:t>kuis</a:t>
              </a:r>
              <a:r>
                <a:rPr lang="en-US" sz="2100" spc="105" dirty="0">
                  <a:solidFill>
                    <a:srgbClr val="000000"/>
                  </a:solidFill>
                  <a:latin typeface="Open Sauce Bold"/>
                </a:rPr>
                <a:t> </a:t>
              </a:r>
              <a:r>
                <a:rPr lang="en-US" sz="2100" spc="105" dirty="0" err="1">
                  <a:solidFill>
                    <a:srgbClr val="000000"/>
                  </a:solidFill>
                  <a:latin typeface="Open Sauce Bold"/>
                </a:rPr>
                <a:t>dengan</a:t>
              </a:r>
              <a:r>
                <a:rPr lang="en-US" sz="2100" spc="105" dirty="0">
                  <a:solidFill>
                    <a:srgbClr val="000000"/>
                  </a:solidFill>
                  <a:latin typeface="Open Sauce Bold"/>
                </a:rPr>
                <a:t> </a:t>
              </a:r>
              <a:r>
                <a:rPr lang="en-US" sz="2100" spc="105" dirty="0" err="1">
                  <a:solidFill>
                    <a:srgbClr val="000000"/>
                  </a:solidFill>
                  <a:latin typeface="Open Sauce Bold"/>
                </a:rPr>
                <a:t>menekan</a:t>
              </a:r>
              <a:r>
                <a:rPr lang="en-US" sz="2100" spc="105" dirty="0">
                  <a:solidFill>
                    <a:srgbClr val="000000"/>
                  </a:solidFill>
                  <a:latin typeface="Open Sauce Bold"/>
                </a:rPr>
                <a:t> </a:t>
              </a:r>
              <a:r>
                <a:rPr lang="en-US" sz="2100" spc="105" dirty="0" err="1">
                  <a:solidFill>
                    <a:srgbClr val="000000"/>
                  </a:solidFill>
                  <a:latin typeface="Open Sauce Bold"/>
                </a:rPr>
                <a:t>karakter</a:t>
              </a:r>
              <a:r>
                <a:rPr lang="en-US" sz="2100" spc="105" dirty="0">
                  <a:solidFill>
                    <a:srgbClr val="000000"/>
                  </a:solidFill>
                  <a:latin typeface="Open Sauce Bold"/>
                </a:rPr>
                <a:t> </a:t>
              </a:r>
              <a:r>
                <a:rPr lang="en-US" sz="2100" spc="105" dirty="0" err="1">
                  <a:solidFill>
                    <a:srgbClr val="000000"/>
                  </a:solidFill>
                  <a:latin typeface="Open Sauce Bold"/>
                </a:rPr>
                <a:t>disamping</a:t>
              </a:r>
              <a:r>
                <a:rPr lang="en-US" sz="2100" spc="105" dirty="0">
                  <a:solidFill>
                    <a:srgbClr val="000000"/>
                  </a:solidFill>
                  <a:latin typeface="Open Sauce Bold"/>
                </a:rPr>
                <a:t>. </a:t>
              </a:r>
              <a:r>
                <a:rPr lang="en-US" sz="2100" spc="105" dirty="0" err="1">
                  <a:solidFill>
                    <a:srgbClr val="000000"/>
                  </a:solidFill>
                  <a:latin typeface="Open Sauce Bold"/>
                </a:rPr>
                <a:t>Setelah</a:t>
              </a:r>
              <a:r>
                <a:rPr lang="en-US" sz="2100" spc="105" dirty="0">
                  <a:solidFill>
                    <a:srgbClr val="000000"/>
                  </a:solidFill>
                  <a:latin typeface="Open Sauce Bold"/>
                </a:rPr>
                <a:t> </a:t>
              </a:r>
              <a:r>
                <a:rPr lang="en-US" sz="2100" spc="105" dirty="0" err="1">
                  <a:solidFill>
                    <a:srgbClr val="000000"/>
                  </a:solidFill>
                  <a:latin typeface="Open Sauce Bold"/>
                </a:rPr>
                <a:t>memasuki</a:t>
              </a:r>
              <a:r>
                <a:rPr lang="en-US" sz="2100" spc="105" dirty="0">
                  <a:solidFill>
                    <a:srgbClr val="000000"/>
                  </a:solidFill>
                  <a:latin typeface="Open Sauce Bold"/>
                </a:rPr>
                <a:t> website </a:t>
              </a:r>
              <a:r>
                <a:rPr lang="en-US" sz="2100" spc="105" dirty="0" err="1">
                  <a:solidFill>
                    <a:srgbClr val="000000"/>
                  </a:solidFill>
                  <a:latin typeface="Open Sauce Bold"/>
                </a:rPr>
                <a:t>kuis</a:t>
              </a:r>
              <a:r>
                <a:rPr lang="en-US" sz="2100" spc="105" dirty="0">
                  <a:solidFill>
                    <a:srgbClr val="000000"/>
                  </a:solidFill>
                  <a:latin typeface="Open Sauce Bold"/>
                </a:rPr>
                <a:t> </a:t>
              </a:r>
              <a:r>
                <a:rPr lang="en-US" sz="2100" spc="105" dirty="0" err="1">
                  <a:solidFill>
                    <a:srgbClr val="000000"/>
                  </a:solidFill>
                  <a:latin typeface="Open Sauce Bold"/>
                </a:rPr>
                <a:t>teman-teman</a:t>
              </a:r>
              <a:r>
                <a:rPr lang="en-US" sz="2100" spc="105" dirty="0">
                  <a:solidFill>
                    <a:srgbClr val="000000"/>
                  </a:solidFill>
                  <a:latin typeface="Open Sauce Bold"/>
                </a:rPr>
                <a:t> </a:t>
              </a:r>
              <a:r>
                <a:rPr lang="en-US" sz="2100" spc="105" dirty="0" err="1">
                  <a:solidFill>
                    <a:srgbClr val="000000"/>
                  </a:solidFill>
                  <a:latin typeface="Open Sauce Bold"/>
                </a:rPr>
                <a:t>dapat</a:t>
              </a:r>
              <a:r>
                <a:rPr lang="en-US" sz="2100" spc="105" dirty="0">
                  <a:solidFill>
                    <a:srgbClr val="000000"/>
                  </a:solidFill>
                  <a:latin typeface="Open Sauce Bold"/>
                </a:rPr>
                <a:t> </a:t>
              </a:r>
              <a:r>
                <a:rPr lang="en-US" sz="2100" spc="105" dirty="0" err="1">
                  <a:solidFill>
                    <a:srgbClr val="000000"/>
                  </a:solidFill>
                  <a:latin typeface="Open Sauce Bold"/>
                </a:rPr>
                <a:t>menekan</a:t>
              </a:r>
              <a:r>
                <a:rPr lang="en-US" sz="2100" spc="105" dirty="0">
                  <a:solidFill>
                    <a:srgbClr val="000000"/>
                  </a:solidFill>
                  <a:latin typeface="Open Sauce Bold"/>
                </a:rPr>
                <a:t> "start" </a:t>
              </a:r>
              <a:r>
                <a:rPr lang="en-US" sz="2100" spc="105" dirty="0" err="1">
                  <a:solidFill>
                    <a:srgbClr val="000000"/>
                  </a:solidFill>
                  <a:latin typeface="Open Sauce Bold"/>
                </a:rPr>
                <a:t>untuk</a:t>
              </a:r>
              <a:r>
                <a:rPr lang="en-US" sz="2100" spc="105" dirty="0">
                  <a:solidFill>
                    <a:srgbClr val="000000"/>
                  </a:solidFill>
                  <a:latin typeface="Open Sauce Bold"/>
                </a:rPr>
                <a:t> </a:t>
              </a:r>
              <a:r>
                <a:rPr lang="en-US" sz="2100" spc="105" dirty="0" err="1">
                  <a:solidFill>
                    <a:srgbClr val="000000"/>
                  </a:solidFill>
                  <a:latin typeface="Open Sauce Bold"/>
                </a:rPr>
                <a:t>memulai</a:t>
              </a:r>
              <a:r>
                <a:rPr lang="en-US" sz="2100" spc="105" dirty="0">
                  <a:solidFill>
                    <a:srgbClr val="000000"/>
                  </a:solidFill>
                  <a:latin typeface="Open Sauce Bold"/>
                </a:rPr>
                <a:t> </a:t>
              </a:r>
              <a:r>
                <a:rPr lang="en-US" sz="2100" spc="105" dirty="0" err="1">
                  <a:solidFill>
                    <a:srgbClr val="000000"/>
                  </a:solidFill>
                  <a:latin typeface="Open Sauce Bold"/>
                </a:rPr>
                <a:t>kuis</a:t>
              </a:r>
              <a:r>
                <a:rPr lang="en-US" sz="2100" spc="105" dirty="0">
                  <a:solidFill>
                    <a:srgbClr val="000000"/>
                  </a:solidFill>
                  <a:latin typeface="Open Sauce Bold"/>
                </a:rPr>
                <a:t>.</a:t>
              </a:r>
            </a:p>
          </p:txBody>
        </p:sp>
      </p:grpSp>
      <p:pic>
        <p:nvPicPr>
          <p:cNvPr id="6" name="Picture 6">
            <a:hlinkClick r:id="rId3">
              <a:snd r:embed="rId2" name="WhatsApp Audio 2022-12-18 at 00.51.04.wav"/>
            </a:hlinkClick>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20654" y="2871348"/>
            <a:ext cx="2885504" cy="4114800"/>
          </a:xfrm>
          <a:prstGeom prst="rect">
            <a:avLst/>
          </a:prstGeom>
        </p:spPr>
      </p:pic>
      <p:pic>
        <p:nvPicPr>
          <p:cNvPr id="7" name="Picture 7">
            <a:hlinkClick r:id="rId6" action="ppaction://hlinksldjump">
              <a:snd r:embed="rId2" name="WhatsApp Audio 2022-12-18 at 00.51.04.wav"/>
            </a:hlinkClick>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15466249" y="8300749"/>
            <a:ext cx="2656695" cy="1125473"/>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rot="-633724">
            <a:off x="3852198" y="6957803"/>
            <a:ext cx="1307918" cy="1976250"/>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a:off x="5617003" y="357253"/>
            <a:ext cx="6354903" cy="4114800"/>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a:off x="4265552" y="1028700"/>
            <a:ext cx="1823531" cy="2170870"/>
          </a:xfrm>
          <a:prstGeom prst="rect">
            <a:avLst/>
          </a:prstGeom>
        </p:spPr>
      </p:pic>
      <p:sp>
        <p:nvSpPr>
          <p:cNvPr id="11" name="TextBox 11"/>
          <p:cNvSpPr txBox="1"/>
          <p:nvPr/>
        </p:nvSpPr>
        <p:spPr>
          <a:xfrm rot="245089">
            <a:off x="11475199" y="2431579"/>
            <a:ext cx="3833147" cy="1635050"/>
          </a:xfrm>
          <a:prstGeom prst="rect">
            <a:avLst/>
          </a:prstGeom>
        </p:spPr>
        <p:txBody>
          <a:bodyPr lIns="0" tIns="0" rIns="0" bIns="0" rtlCol="0" anchor="t">
            <a:spAutoFit/>
          </a:bodyPr>
          <a:lstStyle/>
          <a:p>
            <a:pPr algn="ctr">
              <a:lnSpc>
                <a:spcPts val="13300"/>
              </a:lnSpc>
              <a:spcBef>
                <a:spcPct val="0"/>
              </a:spcBef>
            </a:pPr>
            <a:r>
              <a:rPr lang="en-US" sz="9500">
                <a:solidFill>
                  <a:srgbClr val="202020"/>
                </a:solidFill>
                <a:latin typeface="Paalalabas Wide"/>
              </a:rPr>
              <a:t>time</a:t>
            </a:r>
          </a:p>
        </p:txBody>
      </p:sp>
    </p:spTree>
  </p:cSld>
  <p:clrMapOvr>
    <a:masterClrMapping/>
  </p:clrMapOvr>
  <p:transition spd="slow" advClick="0">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pic>
        <p:nvPicPr>
          <p:cNvPr id="2" name="Picture 2">
            <a:hlinkClick r:id="rId4" action="ppaction://hlinksldjump">
              <a:snd r:embed="rId5" name="WhatsApp Audio 2022-12-18 at 00.51.04.wav"/>
            </a:hlinkClick>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flipV="1">
            <a:off x="15925077" y="8591189"/>
            <a:ext cx="1334223" cy="1334223"/>
          </a:xfrm>
          <a:prstGeom prst="rect">
            <a:avLst/>
          </a:prstGeom>
        </p:spPr>
      </p:pic>
      <p:pic>
        <p:nvPicPr>
          <p:cNvPr id="3" name="videoplaybac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200400" y="1485900"/>
            <a:ext cx="11882843" cy="6684100"/>
          </a:xfrm>
          <a:prstGeom prst="rect">
            <a:avLst/>
          </a:prstGeom>
        </p:spPr>
      </p:pic>
    </p:spTree>
  </p:cSld>
  <p:clrMapOvr>
    <a:masterClrMapping/>
  </p:clrMapOvr>
  <p:transition spd="slow" advClick="0">
    <p:push/>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pic>
        <p:nvPicPr>
          <p:cNvPr id="2" name="Picture 2">
            <a:hlinkClick r:id="rId4"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5400000" flipV="1">
            <a:off x="15925077" y="8591189"/>
            <a:ext cx="1334223" cy="1334223"/>
          </a:xfrm>
          <a:prstGeom prst="rect">
            <a:avLst/>
          </a:prstGeom>
        </p:spPr>
      </p:pic>
      <p:pic>
        <p:nvPicPr>
          <p:cNvPr id="3" name="videoplayback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733800" y="1790700"/>
            <a:ext cx="10837332" cy="6096000"/>
          </a:xfrm>
          <a:prstGeom prst="rect">
            <a:avLst/>
          </a:prstGeom>
        </p:spPr>
      </p:pic>
    </p:spTree>
  </p:cSld>
  <p:clrMapOvr>
    <a:masterClrMapping/>
  </p:clrMapOvr>
  <p:transition spd="slow" advClick="0">
    <p:push/>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028700" y="2160086"/>
            <a:ext cx="3698927" cy="3167206"/>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463939" y="4409641"/>
            <a:ext cx="4394507" cy="6266676"/>
          </a:xfrm>
          <a:prstGeom prst="rect">
            <a:avLst/>
          </a:prstGeom>
        </p:spPr>
      </p:pic>
      <p:grpSp>
        <p:nvGrpSpPr>
          <p:cNvPr id="4" name="Group 4"/>
          <p:cNvGrpSpPr/>
          <p:nvPr/>
        </p:nvGrpSpPr>
        <p:grpSpPr>
          <a:xfrm>
            <a:off x="-7154324" y="93607"/>
            <a:ext cx="8413328" cy="935093"/>
            <a:chOff x="0" y="0"/>
            <a:chExt cx="9876354" cy="1097700"/>
          </a:xfrm>
        </p:grpSpPr>
        <p:sp>
          <p:nvSpPr>
            <p:cNvPr id="5" name="Freeform 5"/>
            <p:cNvSpPr/>
            <p:nvPr/>
          </p:nvSpPr>
          <p:spPr>
            <a:xfrm>
              <a:off x="0" y="0"/>
              <a:ext cx="9877624" cy="1097700"/>
            </a:xfrm>
            <a:custGeom>
              <a:avLst/>
              <a:gdLst/>
              <a:ahLst/>
              <a:cxnLst/>
              <a:rect l="l" t="t" r="r" b="b"/>
              <a:pathLst>
                <a:path w="9877624" h="1097700">
                  <a:moveTo>
                    <a:pt x="9323904" y="1097700"/>
                  </a:moveTo>
                  <a:lnTo>
                    <a:pt x="553720" y="1097700"/>
                  </a:lnTo>
                  <a:cubicBezTo>
                    <a:pt x="247650" y="1097700"/>
                    <a:pt x="0" y="851945"/>
                    <a:pt x="0" y="549479"/>
                  </a:cubicBezTo>
                  <a:cubicBezTo>
                    <a:pt x="0" y="245753"/>
                    <a:pt x="247650" y="0"/>
                    <a:pt x="553720" y="0"/>
                  </a:cubicBezTo>
                  <a:lnTo>
                    <a:pt x="9323904" y="0"/>
                  </a:lnTo>
                  <a:cubicBezTo>
                    <a:pt x="9629973" y="0"/>
                    <a:pt x="9877623" y="245753"/>
                    <a:pt x="9877623" y="549479"/>
                  </a:cubicBezTo>
                  <a:cubicBezTo>
                    <a:pt x="9876354" y="851945"/>
                    <a:pt x="9628704" y="1097700"/>
                    <a:pt x="9323904" y="1097700"/>
                  </a:cubicBezTo>
                  <a:close/>
                </a:path>
              </a:pathLst>
            </a:custGeom>
            <a:solidFill>
              <a:srgbClr val="FFBD59"/>
            </a:solidFill>
          </p:spPr>
        </p:sp>
      </p:grpSp>
      <p:pic>
        <p:nvPicPr>
          <p:cNvPr id="6" name="Picture 6"/>
          <p:cNvPicPr>
            <a:picLocks noChangeAspect="1"/>
          </p:cNvPicPr>
          <p:nvPr/>
        </p:nvPicPr>
        <p:blipFill>
          <a:blip r:embed="rId8"/>
          <a:srcRect/>
          <a:stretch>
            <a:fillRect/>
          </a:stretch>
        </p:blipFill>
        <p:spPr>
          <a:xfrm>
            <a:off x="0" y="93607"/>
            <a:ext cx="1370319" cy="1028029"/>
          </a:xfrm>
          <a:prstGeom prst="rect">
            <a:avLst/>
          </a:prstGeom>
        </p:spPr>
      </p:pic>
      <p:grpSp>
        <p:nvGrpSpPr>
          <p:cNvPr id="7" name="Group 7"/>
          <p:cNvGrpSpPr/>
          <p:nvPr/>
        </p:nvGrpSpPr>
        <p:grpSpPr>
          <a:xfrm>
            <a:off x="6257542" y="5300439"/>
            <a:ext cx="4584326" cy="4315721"/>
            <a:chOff x="0" y="-2049082"/>
            <a:chExt cx="6112435" cy="5754295"/>
          </a:xfrm>
        </p:grpSpPr>
        <p:grpSp>
          <p:nvGrpSpPr>
            <p:cNvPr id="8" name="Group 8"/>
            <p:cNvGrpSpPr/>
            <p:nvPr/>
          </p:nvGrpSpPr>
          <p:grpSpPr>
            <a:xfrm>
              <a:off x="1479760" y="-2049082"/>
              <a:ext cx="4632675" cy="5754295"/>
              <a:chOff x="0" y="-430231"/>
              <a:chExt cx="915096" cy="1136650"/>
            </a:xfrm>
          </p:grpSpPr>
          <p:sp>
            <p:nvSpPr>
              <p:cNvPr id="9" name="Freeform 9">
                <a:hlinkClick r:id="rId9" action="ppaction://hlinksldjump">
                  <a:snd r:embed="rId10" name="WhatsApp Audio 2022-12-18 at 00.51.04.wav"/>
                </a:hlinkClick>
              </p:cNvPr>
              <p:cNvSpPr/>
              <p:nvPr/>
            </p:nvSpPr>
            <p:spPr>
              <a:xfrm>
                <a:off x="0" y="0"/>
                <a:ext cx="915096" cy="355451"/>
              </a:xfrm>
              <a:custGeom>
                <a:avLst/>
                <a:gdLst/>
                <a:ahLst/>
                <a:cxnLst/>
                <a:rect l="l" t="t" r="r" b="b"/>
                <a:pathLst>
                  <a:path w="915096" h="355451">
                    <a:moveTo>
                      <a:pt x="113639" y="0"/>
                    </a:moveTo>
                    <a:lnTo>
                      <a:pt x="801458" y="0"/>
                    </a:lnTo>
                    <a:cubicBezTo>
                      <a:pt x="831597" y="0"/>
                      <a:pt x="860501" y="11973"/>
                      <a:pt x="881812" y="33284"/>
                    </a:cubicBezTo>
                    <a:cubicBezTo>
                      <a:pt x="903124" y="54595"/>
                      <a:pt x="915096" y="83500"/>
                      <a:pt x="915096" y="113639"/>
                    </a:cubicBezTo>
                    <a:lnTo>
                      <a:pt x="915096" y="241813"/>
                    </a:lnTo>
                    <a:cubicBezTo>
                      <a:pt x="915096" y="271951"/>
                      <a:pt x="903124" y="300856"/>
                      <a:pt x="881812" y="322167"/>
                    </a:cubicBezTo>
                    <a:cubicBezTo>
                      <a:pt x="860501" y="343479"/>
                      <a:pt x="831597" y="355451"/>
                      <a:pt x="801458" y="355451"/>
                    </a:cubicBezTo>
                    <a:lnTo>
                      <a:pt x="113639" y="355451"/>
                    </a:lnTo>
                    <a:cubicBezTo>
                      <a:pt x="83500" y="355451"/>
                      <a:pt x="54595" y="343479"/>
                      <a:pt x="33284" y="322167"/>
                    </a:cubicBezTo>
                    <a:cubicBezTo>
                      <a:pt x="11973" y="300856"/>
                      <a:pt x="0" y="271951"/>
                      <a:pt x="0" y="241813"/>
                    </a:cubicBezTo>
                    <a:lnTo>
                      <a:pt x="0" y="113639"/>
                    </a:lnTo>
                    <a:cubicBezTo>
                      <a:pt x="0" y="83500"/>
                      <a:pt x="11973" y="54595"/>
                      <a:pt x="33284" y="33284"/>
                    </a:cubicBezTo>
                    <a:cubicBezTo>
                      <a:pt x="54595" y="11973"/>
                      <a:pt x="83500" y="0"/>
                      <a:pt x="113639" y="0"/>
                    </a:cubicBezTo>
                    <a:close/>
                  </a:path>
                </a:pathLst>
              </a:custGeom>
              <a:solidFill>
                <a:srgbClr val="2FB8E4"/>
              </a:solidFill>
            </p:spPr>
          </p:sp>
          <p:sp>
            <p:nvSpPr>
              <p:cNvPr id="10" name="TextBox 10"/>
              <p:cNvSpPr txBox="1"/>
              <p:nvPr/>
            </p:nvSpPr>
            <p:spPr>
              <a:xfrm>
                <a:off x="7556" y="-430231"/>
                <a:ext cx="812800" cy="1136650"/>
              </a:xfrm>
              <a:prstGeom prst="rect">
                <a:avLst/>
              </a:prstGeom>
            </p:spPr>
            <p:txBody>
              <a:bodyPr lIns="50800" tIns="50800" rIns="50800" bIns="50800" rtlCol="0" anchor="ctr"/>
              <a:lstStyle/>
              <a:p>
                <a:pPr algn="ctr">
                  <a:lnSpc>
                    <a:spcPts val="8200"/>
                  </a:lnSpc>
                </a:pPr>
                <a:r>
                  <a:rPr lang="en-US" sz="4100" spc="205" dirty="0">
                    <a:solidFill>
                      <a:srgbClr val="000000"/>
                    </a:solidFill>
                    <a:latin typeface="Paalalabas Wide"/>
                  </a:rPr>
                  <a:t>PROFIL</a:t>
                </a:r>
              </a:p>
            </p:txBody>
          </p:sp>
        </p:grpSp>
        <p:grpSp>
          <p:nvGrpSpPr>
            <p:cNvPr id="11" name="Group 11"/>
            <p:cNvGrpSpPr/>
            <p:nvPr/>
          </p:nvGrpSpPr>
          <p:grpSpPr>
            <a:xfrm>
              <a:off x="0" y="0"/>
              <a:ext cx="2057400" cy="2057400"/>
              <a:chOff x="0" y="0"/>
              <a:chExt cx="812800" cy="812800"/>
            </a:xfrm>
          </p:grpSpPr>
          <p:sp>
            <p:nvSpPr>
              <p:cNvPr id="12" name="Freeform 12">
                <a:hlinkClick r:id="rId9" action="ppaction://hlinksldjump">
                  <a:snd r:embed="rId10" name="WhatsApp Audio 2022-12-18 at 00.51.04.wav"/>
                </a:hlinkClick>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FB8E4"/>
              </a:solidFill>
            </p:spPr>
          </p:sp>
          <p:sp>
            <p:nvSpPr>
              <p:cNvPr id="13" name="TextBox 13"/>
              <p:cNvSpPr txBox="1"/>
              <p:nvPr/>
            </p:nvSpPr>
            <p:spPr>
              <a:xfrm>
                <a:off x="76200" y="-95250"/>
                <a:ext cx="660400" cy="831850"/>
              </a:xfrm>
              <a:prstGeom prst="rect">
                <a:avLst/>
              </a:prstGeom>
            </p:spPr>
            <p:txBody>
              <a:bodyPr lIns="50800" tIns="50800" rIns="50800" bIns="50800" rtlCol="0" anchor="ctr"/>
              <a:lstStyle/>
              <a:p>
                <a:pPr algn="ctr">
                  <a:lnSpc>
                    <a:spcPts val="4200"/>
                  </a:lnSpc>
                </a:pPr>
                <a:endParaRPr>
                  <a:solidFill>
                    <a:prstClr val="black"/>
                  </a:solidFill>
                </a:endParaRPr>
              </a:p>
            </p:txBody>
          </p:sp>
        </p:grpSp>
        <p:grpSp>
          <p:nvGrpSpPr>
            <p:cNvPr id="14" name="Group 14"/>
            <p:cNvGrpSpPr/>
            <p:nvPr/>
          </p:nvGrpSpPr>
          <p:grpSpPr>
            <a:xfrm>
              <a:off x="165770" y="199091"/>
              <a:ext cx="1725860" cy="1725860"/>
              <a:chOff x="0" y="0"/>
              <a:chExt cx="812800" cy="812800"/>
            </a:xfrm>
          </p:grpSpPr>
          <p:sp>
            <p:nvSpPr>
              <p:cNvPr id="15" name="Freeform 15">
                <a:hlinkClick r:id="rId9" action="ppaction://hlinksldjump">
                  <a:snd r:embed="rId10" name="WhatsApp Audio 2022-12-18 at 00.51.04.wav"/>
                </a:hlinkClick>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B6CE6"/>
              </a:solidFill>
            </p:spPr>
          </p:sp>
          <p:sp>
            <p:nvSpPr>
              <p:cNvPr id="16" name="TextBox 16"/>
              <p:cNvSpPr txBox="1"/>
              <p:nvPr/>
            </p:nvSpPr>
            <p:spPr>
              <a:xfrm>
                <a:off x="76200" y="-95250"/>
                <a:ext cx="660400" cy="831850"/>
              </a:xfrm>
              <a:prstGeom prst="rect">
                <a:avLst/>
              </a:prstGeom>
            </p:spPr>
            <p:txBody>
              <a:bodyPr lIns="50800" tIns="50800" rIns="50800" bIns="50800" rtlCol="0" anchor="ctr"/>
              <a:lstStyle/>
              <a:p>
                <a:pPr algn="ctr">
                  <a:lnSpc>
                    <a:spcPts val="4200"/>
                  </a:lnSpc>
                </a:pPr>
                <a:endParaRPr>
                  <a:solidFill>
                    <a:prstClr val="black"/>
                  </a:solidFill>
                </a:endParaRPr>
              </a:p>
            </p:txBody>
          </p:sp>
        </p:grpSp>
        <p:pic>
          <p:nvPicPr>
            <p:cNvPr id="17" name="Picture 17">
              <a:hlinkClick r:id="rId9" action="ppaction://hlinksldjump">
                <a:snd r:embed="rId10" name="WhatsApp Audio 2022-12-18 at 00.51.04.wav"/>
              </a:hlinkClick>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a:off x="477844" y="251939"/>
              <a:ext cx="1101712" cy="1620164"/>
            </a:xfrm>
            <a:prstGeom prst="rect">
              <a:avLst/>
            </a:prstGeom>
          </p:spPr>
        </p:pic>
      </p:grpSp>
      <p:grpSp>
        <p:nvGrpSpPr>
          <p:cNvPr id="18" name="Group 18"/>
          <p:cNvGrpSpPr/>
          <p:nvPr/>
        </p:nvGrpSpPr>
        <p:grpSpPr>
          <a:xfrm>
            <a:off x="6239573" y="-258887"/>
            <a:ext cx="4414687" cy="4315721"/>
            <a:chOff x="-24014" y="-1371759"/>
            <a:chExt cx="5886250" cy="5754295"/>
          </a:xfrm>
        </p:grpSpPr>
        <p:grpSp>
          <p:nvGrpSpPr>
            <p:cNvPr id="19" name="Group 19"/>
            <p:cNvGrpSpPr/>
            <p:nvPr/>
          </p:nvGrpSpPr>
          <p:grpSpPr>
            <a:xfrm>
              <a:off x="-24014" y="-241102"/>
              <a:ext cx="2048219" cy="2713842"/>
              <a:chOff x="-9487" y="-95250"/>
              <a:chExt cx="809173" cy="1072135"/>
            </a:xfrm>
          </p:grpSpPr>
          <p:sp>
            <p:nvSpPr>
              <p:cNvPr id="20" name="Freeform 20">
                <a:hlinkClick r:id="rId13" action="ppaction://hlinksldjump">
                  <a:snd r:embed="rId10" name="WhatsApp Audio 2022-12-18 at 00.51.04.wav"/>
                </a:hlinkClick>
              </p:cNvPr>
              <p:cNvSpPr/>
              <p:nvPr/>
            </p:nvSpPr>
            <p:spPr>
              <a:xfrm>
                <a:off x="-9487" y="164085"/>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C550"/>
              </a:solidFill>
            </p:spPr>
          </p:sp>
          <p:sp>
            <p:nvSpPr>
              <p:cNvPr id="21" name="TextBox 21"/>
              <p:cNvSpPr txBox="1"/>
              <p:nvPr/>
            </p:nvSpPr>
            <p:spPr>
              <a:xfrm>
                <a:off x="76200" y="-95250"/>
                <a:ext cx="660400" cy="831850"/>
              </a:xfrm>
              <a:prstGeom prst="rect">
                <a:avLst/>
              </a:prstGeom>
            </p:spPr>
            <p:txBody>
              <a:bodyPr lIns="50800" tIns="50800" rIns="50800" bIns="50800" rtlCol="0" anchor="ctr"/>
              <a:lstStyle/>
              <a:p>
                <a:pPr algn="ctr">
                  <a:lnSpc>
                    <a:spcPts val="4200"/>
                  </a:lnSpc>
                </a:pPr>
                <a:endParaRPr>
                  <a:solidFill>
                    <a:prstClr val="black"/>
                  </a:solidFill>
                </a:endParaRPr>
              </a:p>
            </p:txBody>
          </p:sp>
        </p:grpSp>
        <p:grpSp>
          <p:nvGrpSpPr>
            <p:cNvPr id="22" name="Group 22"/>
            <p:cNvGrpSpPr/>
            <p:nvPr/>
          </p:nvGrpSpPr>
          <p:grpSpPr>
            <a:xfrm>
              <a:off x="1229561" y="-1371759"/>
              <a:ext cx="4632675" cy="5754295"/>
              <a:chOff x="-49422" y="-296439"/>
              <a:chExt cx="915096" cy="1136650"/>
            </a:xfrm>
          </p:grpSpPr>
          <p:sp>
            <p:nvSpPr>
              <p:cNvPr id="23" name="Freeform 23">
                <a:hlinkClick r:id="rId13" action="ppaction://hlinksldjump">
                  <a:snd r:embed="rId10" name="WhatsApp Audio 2022-12-18 at 00.51.04.wav"/>
                </a:hlinkClick>
              </p:cNvPr>
              <p:cNvSpPr/>
              <p:nvPr/>
            </p:nvSpPr>
            <p:spPr>
              <a:xfrm>
                <a:off x="-49422" y="97173"/>
                <a:ext cx="915096" cy="355451"/>
              </a:xfrm>
              <a:custGeom>
                <a:avLst/>
                <a:gdLst/>
                <a:ahLst/>
                <a:cxnLst/>
                <a:rect l="l" t="t" r="r" b="b"/>
                <a:pathLst>
                  <a:path w="915096" h="355451">
                    <a:moveTo>
                      <a:pt x="113639" y="0"/>
                    </a:moveTo>
                    <a:lnTo>
                      <a:pt x="801458" y="0"/>
                    </a:lnTo>
                    <a:cubicBezTo>
                      <a:pt x="831597" y="0"/>
                      <a:pt x="860501" y="11973"/>
                      <a:pt x="881812" y="33284"/>
                    </a:cubicBezTo>
                    <a:cubicBezTo>
                      <a:pt x="903124" y="54595"/>
                      <a:pt x="915096" y="83500"/>
                      <a:pt x="915096" y="113639"/>
                    </a:cubicBezTo>
                    <a:lnTo>
                      <a:pt x="915096" y="241813"/>
                    </a:lnTo>
                    <a:cubicBezTo>
                      <a:pt x="915096" y="271951"/>
                      <a:pt x="903124" y="300856"/>
                      <a:pt x="881812" y="322167"/>
                    </a:cubicBezTo>
                    <a:cubicBezTo>
                      <a:pt x="860501" y="343479"/>
                      <a:pt x="831597" y="355451"/>
                      <a:pt x="801458" y="355451"/>
                    </a:cubicBezTo>
                    <a:lnTo>
                      <a:pt x="113639" y="355451"/>
                    </a:lnTo>
                    <a:cubicBezTo>
                      <a:pt x="83500" y="355451"/>
                      <a:pt x="54595" y="343479"/>
                      <a:pt x="33284" y="322167"/>
                    </a:cubicBezTo>
                    <a:cubicBezTo>
                      <a:pt x="11973" y="300856"/>
                      <a:pt x="0" y="271951"/>
                      <a:pt x="0" y="241813"/>
                    </a:cubicBezTo>
                    <a:lnTo>
                      <a:pt x="0" y="113639"/>
                    </a:lnTo>
                    <a:cubicBezTo>
                      <a:pt x="0" y="83500"/>
                      <a:pt x="11973" y="54595"/>
                      <a:pt x="33284" y="33284"/>
                    </a:cubicBezTo>
                    <a:cubicBezTo>
                      <a:pt x="54595" y="11973"/>
                      <a:pt x="83500" y="0"/>
                      <a:pt x="113639" y="0"/>
                    </a:cubicBezTo>
                    <a:close/>
                  </a:path>
                </a:pathLst>
              </a:custGeom>
              <a:solidFill>
                <a:srgbClr val="FFC550"/>
              </a:solidFill>
            </p:spPr>
          </p:sp>
          <p:sp>
            <p:nvSpPr>
              <p:cNvPr id="24" name="TextBox 24"/>
              <p:cNvSpPr txBox="1"/>
              <p:nvPr/>
            </p:nvSpPr>
            <p:spPr>
              <a:xfrm>
                <a:off x="26676" y="-296439"/>
                <a:ext cx="838998" cy="1136650"/>
              </a:xfrm>
              <a:prstGeom prst="rect">
                <a:avLst/>
              </a:prstGeom>
            </p:spPr>
            <p:txBody>
              <a:bodyPr lIns="50800" tIns="50800" rIns="50800" bIns="50800" rtlCol="0" anchor="ctr"/>
              <a:lstStyle/>
              <a:p>
                <a:pPr algn="ctr">
                  <a:lnSpc>
                    <a:spcPts val="8200"/>
                  </a:lnSpc>
                </a:pPr>
                <a:r>
                  <a:rPr lang="en-US" sz="4100" spc="205" dirty="0" err="1" smtClean="0">
                    <a:solidFill>
                      <a:srgbClr val="000000"/>
                    </a:solidFill>
                    <a:latin typeface="Paalalabas Wide"/>
                  </a:rPr>
                  <a:t>MAtERI</a:t>
                </a:r>
                <a:r>
                  <a:rPr lang="en-US" sz="4100" spc="205" dirty="0" smtClean="0">
                    <a:solidFill>
                      <a:srgbClr val="000000"/>
                    </a:solidFill>
                    <a:latin typeface="Paalalabas Wide"/>
                  </a:rPr>
                  <a:t> </a:t>
                </a:r>
                <a:r>
                  <a:rPr lang="en-US" sz="4100" spc="205" dirty="0">
                    <a:solidFill>
                      <a:srgbClr val="000000"/>
                    </a:solidFill>
                    <a:latin typeface="Paalalabas Wide"/>
                  </a:rPr>
                  <a:t>1</a:t>
                </a:r>
              </a:p>
            </p:txBody>
          </p:sp>
        </p:grpSp>
        <p:grpSp>
          <p:nvGrpSpPr>
            <p:cNvPr id="25" name="Group 25"/>
            <p:cNvGrpSpPr/>
            <p:nvPr/>
          </p:nvGrpSpPr>
          <p:grpSpPr>
            <a:xfrm>
              <a:off x="114270" y="-36479"/>
              <a:ext cx="1718159" cy="2343447"/>
              <a:chOff x="-24254" y="-95250"/>
              <a:chExt cx="809173" cy="1103655"/>
            </a:xfrm>
          </p:grpSpPr>
          <p:sp>
            <p:nvSpPr>
              <p:cNvPr id="26" name="Freeform 26"/>
              <p:cNvSpPr/>
              <p:nvPr/>
            </p:nvSpPr>
            <p:spPr>
              <a:xfrm>
                <a:off x="-24254" y="195605"/>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B6CE6"/>
              </a:solidFill>
            </p:spPr>
          </p:sp>
          <p:sp>
            <p:nvSpPr>
              <p:cNvPr id="27" name="TextBox 27"/>
              <p:cNvSpPr txBox="1"/>
              <p:nvPr/>
            </p:nvSpPr>
            <p:spPr>
              <a:xfrm>
                <a:off x="76200" y="-95250"/>
                <a:ext cx="660400" cy="831850"/>
              </a:xfrm>
              <a:prstGeom prst="rect">
                <a:avLst/>
              </a:prstGeom>
            </p:spPr>
            <p:txBody>
              <a:bodyPr lIns="50800" tIns="50800" rIns="50800" bIns="50800" rtlCol="0" anchor="ctr"/>
              <a:lstStyle/>
              <a:p>
                <a:pPr algn="ctr">
                  <a:lnSpc>
                    <a:spcPts val="4200"/>
                  </a:lnSpc>
                </a:pPr>
                <a:endParaRPr>
                  <a:solidFill>
                    <a:prstClr val="black"/>
                  </a:solidFill>
                </a:endParaRPr>
              </a:p>
            </p:txBody>
          </p:sp>
        </p:grpSp>
        <p:pic>
          <p:nvPicPr>
            <p:cNvPr id="28" name="Picture 28">
              <a:hlinkClick r:id="rId13" action="ppaction://hlinksldjump">
                <a:snd r:embed="rId10" name="WhatsApp Audio 2022-12-18 at 00.51.04.wav"/>
              </a:hlinkClick>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rcRect/>
            <a:stretch>
              <a:fillRect/>
            </a:stretch>
          </p:blipFill>
          <p:spPr>
            <a:xfrm>
              <a:off x="167761" y="633867"/>
              <a:ext cx="1664668" cy="1481555"/>
            </a:xfrm>
            <a:prstGeom prst="rect">
              <a:avLst/>
            </a:prstGeom>
          </p:spPr>
        </p:pic>
      </p:grpSp>
      <p:grpSp>
        <p:nvGrpSpPr>
          <p:cNvPr id="29" name="Group 29"/>
          <p:cNvGrpSpPr/>
          <p:nvPr/>
        </p:nvGrpSpPr>
        <p:grpSpPr>
          <a:xfrm>
            <a:off x="6235979" y="1645535"/>
            <a:ext cx="4584326" cy="4315721"/>
            <a:chOff x="0" y="-1911013"/>
            <a:chExt cx="6112435" cy="5754295"/>
          </a:xfrm>
        </p:grpSpPr>
        <p:grpSp>
          <p:nvGrpSpPr>
            <p:cNvPr id="30" name="Group 30"/>
            <p:cNvGrpSpPr/>
            <p:nvPr/>
          </p:nvGrpSpPr>
          <p:grpSpPr>
            <a:xfrm>
              <a:off x="0" y="0"/>
              <a:ext cx="2057400" cy="2057400"/>
              <a:chOff x="0" y="0"/>
              <a:chExt cx="812800" cy="812800"/>
            </a:xfrm>
          </p:grpSpPr>
          <p:sp>
            <p:nvSpPr>
              <p:cNvPr id="31" name="Freeform 31">
                <a:hlinkClick r:id="rId16" action="ppaction://hlinksldjump"/>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C550"/>
              </a:solidFill>
            </p:spPr>
          </p:sp>
          <p:sp>
            <p:nvSpPr>
              <p:cNvPr id="32" name="TextBox 32"/>
              <p:cNvSpPr txBox="1"/>
              <p:nvPr/>
            </p:nvSpPr>
            <p:spPr>
              <a:xfrm>
                <a:off x="76200" y="-95250"/>
                <a:ext cx="660400" cy="831850"/>
              </a:xfrm>
              <a:prstGeom prst="rect">
                <a:avLst/>
              </a:prstGeom>
            </p:spPr>
            <p:txBody>
              <a:bodyPr lIns="50800" tIns="50800" rIns="50800" bIns="50800" rtlCol="0" anchor="ctr"/>
              <a:lstStyle/>
              <a:p>
                <a:pPr algn="ctr">
                  <a:lnSpc>
                    <a:spcPts val="4200"/>
                  </a:lnSpc>
                </a:pPr>
                <a:endParaRPr>
                  <a:solidFill>
                    <a:prstClr val="black"/>
                  </a:solidFill>
                </a:endParaRPr>
              </a:p>
            </p:txBody>
          </p:sp>
        </p:grpSp>
        <p:grpSp>
          <p:nvGrpSpPr>
            <p:cNvPr id="33" name="Group 33"/>
            <p:cNvGrpSpPr/>
            <p:nvPr/>
          </p:nvGrpSpPr>
          <p:grpSpPr>
            <a:xfrm>
              <a:off x="1479760" y="-1911013"/>
              <a:ext cx="4632675" cy="5754295"/>
              <a:chOff x="0" y="-402958"/>
              <a:chExt cx="915096" cy="1136650"/>
            </a:xfrm>
          </p:grpSpPr>
          <p:sp>
            <p:nvSpPr>
              <p:cNvPr id="34" name="Freeform 34">
                <a:hlinkClick r:id="rId16" action="ppaction://hlinksldjump">
                  <a:snd r:embed="rId10" name="WhatsApp Audio 2022-12-18 at 00.51.04.wav"/>
                </a:hlinkClick>
              </p:cNvPr>
              <p:cNvSpPr/>
              <p:nvPr/>
            </p:nvSpPr>
            <p:spPr>
              <a:xfrm>
                <a:off x="0" y="-16818"/>
                <a:ext cx="915096" cy="355451"/>
              </a:xfrm>
              <a:custGeom>
                <a:avLst/>
                <a:gdLst/>
                <a:ahLst/>
                <a:cxnLst/>
                <a:rect l="l" t="t" r="r" b="b"/>
                <a:pathLst>
                  <a:path w="915096" h="355451">
                    <a:moveTo>
                      <a:pt x="113639" y="0"/>
                    </a:moveTo>
                    <a:lnTo>
                      <a:pt x="801458" y="0"/>
                    </a:lnTo>
                    <a:cubicBezTo>
                      <a:pt x="831597" y="0"/>
                      <a:pt x="860501" y="11973"/>
                      <a:pt x="881812" y="33284"/>
                    </a:cubicBezTo>
                    <a:cubicBezTo>
                      <a:pt x="903124" y="54595"/>
                      <a:pt x="915096" y="83500"/>
                      <a:pt x="915096" y="113639"/>
                    </a:cubicBezTo>
                    <a:lnTo>
                      <a:pt x="915096" y="241813"/>
                    </a:lnTo>
                    <a:cubicBezTo>
                      <a:pt x="915096" y="271951"/>
                      <a:pt x="903124" y="300856"/>
                      <a:pt x="881812" y="322167"/>
                    </a:cubicBezTo>
                    <a:cubicBezTo>
                      <a:pt x="860501" y="343479"/>
                      <a:pt x="831597" y="355451"/>
                      <a:pt x="801458" y="355451"/>
                    </a:cubicBezTo>
                    <a:lnTo>
                      <a:pt x="113639" y="355451"/>
                    </a:lnTo>
                    <a:cubicBezTo>
                      <a:pt x="83500" y="355451"/>
                      <a:pt x="54595" y="343479"/>
                      <a:pt x="33284" y="322167"/>
                    </a:cubicBezTo>
                    <a:cubicBezTo>
                      <a:pt x="11973" y="300856"/>
                      <a:pt x="0" y="271951"/>
                      <a:pt x="0" y="241813"/>
                    </a:cubicBezTo>
                    <a:lnTo>
                      <a:pt x="0" y="113639"/>
                    </a:lnTo>
                    <a:cubicBezTo>
                      <a:pt x="0" y="83500"/>
                      <a:pt x="11973" y="54595"/>
                      <a:pt x="33284" y="33284"/>
                    </a:cubicBezTo>
                    <a:cubicBezTo>
                      <a:pt x="54595" y="11973"/>
                      <a:pt x="83500" y="0"/>
                      <a:pt x="113639" y="0"/>
                    </a:cubicBezTo>
                    <a:close/>
                  </a:path>
                </a:pathLst>
              </a:custGeom>
              <a:solidFill>
                <a:srgbClr val="FFC550"/>
              </a:solidFill>
            </p:spPr>
          </p:sp>
          <p:sp>
            <p:nvSpPr>
              <p:cNvPr id="35" name="TextBox 35"/>
              <p:cNvSpPr txBox="1"/>
              <p:nvPr/>
            </p:nvSpPr>
            <p:spPr>
              <a:xfrm>
                <a:off x="25117" y="-402958"/>
                <a:ext cx="814277" cy="1136650"/>
              </a:xfrm>
              <a:prstGeom prst="rect">
                <a:avLst/>
              </a:prstGeom>
            </p:spPr>
            <p:txBody>
              <a:bodyPr lIns="50800" tIns="50800" rIns="50800" bIns="50800" rtlCol="0" anchor="ctr"/>
              <a:lstStyle/>
              <a:p>
                <a:pPr algn="ctr">
                  <a:lnSpc>
                    <a:spcPts val="8200"/>
                  </a:lnSpc>
                </a:pPr>
                <a:r>
                  <a:rPr lang="en-US" sz="4100" spc="205" dirty="0">
                    <a:solidFill>
                      <a:srgbClr val="000000"/>
                    </a:solidFill>
                    <a:latin typeface="Paalalabas Wide"/>
                  </a:rPr>
                  <a:t>MATERI </a:t>
                </a:r>
                <a:r>
                  <a:rPr lang="en-US" sz="4100" spc="205" dirty="0" smtClean="0">
                    <a:solidFill>
                      <a:srgbClr val="000000"/>
                    </a:solidFill>
                    <a:latin typeface="Paalalabas Wide"/>
                  </a:rPr>
                  <a:t>2</a:t>
                </a:r>
                <a:endParaRPr lang="en-US" sz="4100" spc="205" dirty="0">
                  <a:solidFill>
                    <a:srgbClr val="000000"/>
                  </a:solidFill>
                  <a:latin typeface="Paalalabas Wide"/>
                </a:endParaRPr>
              </a:p>
            </p:txBody>
          </p:sp>
        </p:grpSp>
        <p:grpSp>
          <p:nvGrpSpPr>
            <p:cNvPr id="36" name="Group 36"/>
            <p:cNvGrpSpPr/>
            <p:nvPr/>
          </p:nvGrpSpPr>
          <p:grpSpPr>
            <a:xfrm>
              <a:off x="126078" y="165770"/>
              <a:ext cx="1725860" cy="1725860"/>
              <a:chOff x="0" y="0"/>
              <a:chExt cx="812800" cy="812800"/>
            </a:xfrm>
          </p:grpSpPr>
          <p:sp>
            <p:nvSpPr>
              <p:cNvPr id="37" name="Freeform 37">
                <a:hlinkClick r:id="rId16" action="ppaction://hlinksldjump">
                  <a:snd r:embed="rId10" name="WhatsApp Audio 2022-12-18 at 00.51.04.wav"/>
                </a:hlinkClick>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B6CE6"/>
              </a:solidFill>
            </p:spPr>
          </p:sp>
          <p:sp>
            <p:nvSpPr>
              <p:cNvPr id="38" name="TextBox 38"/>
              <p:cNvSpPr txBox="1"/>
              <p:nvPr/>
            </p:nvSpPr>
            <p:spPr>
              <a:xfrm>
                <a:off x="76200" y="-95250"/>
                <a:ext cx="660400" cy="831850"/>
              </a:xfrm>
              <a:prstGeom prst="rect">
                <a:avLst/>
              </a:prstGeom>
            </p:spPr>
            <p:txBody>
              <a:bodyPr lIns="50800" tIns="50800" rIns="50800" bIns="50800" rtlCol="0" anchor="ctr"/>
              <a:lstStyle/>
              <a:p>
                <a:pPr algn="ctr">
                  <a:lnSpc>
                    <a:spcPts val="4200"/>
                  </a:lnSpc>
                </a:pPr>
                <a:endParaRPr>
                  <a:solidFill>
                    <a:prstClr val="black"/>
                  </a:solidFill>
                </a:endParaRPr>
              </a:p>
            </p:txBody>
          </p:sp>
        </p:grpSp>
        <p:pic>
          <p:nvPicPr>
            <p:cNvPr id="39" name="Picture 39">
              <a:hlinkClick r:id="rId16" action="ppaction://hlinksldjump">
                <a:snd r:embed="rId10" name="WhatsApp Audio 2022-12-18 at 00.51.04.wav"/>
              </a:hlinkClick>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xmlns="" r:embed="rId18"/>
                </a:ext>
              </a:extLst>
            </a:blip>
            <a:srcRect/>
            <a:stretch>
              <a:fillRect/>
            </a:stretch>
          </p:blipFill>
          <p:spPr>
            <a:xfrm>
              <a:off x="242416" y="365164"/>
              <a:ext cx="1572567" cy="1419242"/>
            </a:xfrm>
            <a:prstGeom prst="rect">
              <a:avLst/>
            </a:prstGeom>
          </p:spPr>
        </p:pic>
      </p:grpSp>
      <p:grpSp>
        <p:nvGrpSpPr>
          <p:cNvPr id="40" name="Group 40"/>
          <p:cNvGrpSpPr/>
          <p:nvPr/>
        </p:nvGrpSpPr>
        <p:grpSpPr>
          <a:xfrm>
            <a:off x="6257542" y="3640649"/>
            <a:ext cx="4584326" cy="4315721"/>
            <a:chOff x="0" y="-1834374"/>
            <a:chExt cx="6112435" cy="5754295"/>
          </a:xfrm>
        </p:grpSpPr>
        <p:grpSp>
          <p:nvGrpSpPr>
            <p:cNvPr id="41" name="Group 41"/>
            <p:cNvGrpSpPr/>
            <p:nvPr/>
          </p:nvGrpSpPr>
          <p:grpSpPr>
            <a:xfrm>
              <a:off x="1479760" y="-1834374"/>
              <a:ext cx="4632675" cy="5754295"/>
              <a:chOff x="0" y="-378070"/>
              <a:chExt cx="915096" cy="1136650"/>
            </a:xfrm>
          </p:grpSpPr>
          <p:sp>
            <p:nvSpPr>
              <p:cNvPr id="42" name="Freeform 42">
                <a:hlinkClick r:id="rId19" action="ppaction://hlinksldjump">
                  <a:snd r:embed="rId10" name="WhatsApp Audio 2022-12-18 at 00.51.04.wav"/>
                </a:hlinkClick>
              </p:cNvPr>
              <p:cNvSpPr/>
              <p:nvPr/>
            </p:nvSpPr>
            <p:spPr>
              <a:xfrm>
                <a:off x="0" y="0"/>
                <a:ext cx="915096" cy="355451"/>
              </a:xfrm>
              <a:custGeom>
                <a:avLst/>
                <a:gdLst/>
                <a:ahLst/>
                <a:cxnLst/>
                <a:rect l="l" t="t" r="r" b="b"/>
                <a:pathLst>
                  <a:path w="915096" h="355451">
                    <a:moveTo>
                      <a:pt x="113639" y="0"/>
                    </a:moveTo>
                    <a:lnTo>
                      <a:pt x="801458" y="0"/>
                    </a:lnTo>
                    <a:cubicBezTo>
                      <a:pt x="831597" y="0"/>
                      <a:pt x="860501" y="11973"/>
                      <a:pt x="881812" y="33284"/>
                    </a:cubicBezTo>
                    <a:cubicBezTo>
                      <a:pt x="903124" y="54595"/>
                      <a:pt x="915096" y="83500"/>
                      <a:pt x="915096" y="113639"/>
                    </a:cubicBezTo>
                    <a:lnTo>
                      <a:pt x="915096" y="241813"/>
                    </a:lnTo>
                    <a:cubicBezTo>
                      <a:pt x="915096" y="271951"/>
                      <a:pt x="903124" y="300856"/>
                      <a:pt x="881812" y="322167"/>
                    </a:cubicBezTo>
                    <a:cubicBezTo>
                      <a:pt x="860501" y="343479"/>
                      <a:pt x="831597" y="355451"/>
                      <a:pt x="801458" y="355451"/>
                    </a:cubicBezTo>
                    <a:lnTo>
                      <a:pt x="113639" y="355451"/>
                    </a:lnTo>
                    <a:cubicBezTo>
                      <a:pt x="83500" y="355451"/>
                      <a:pt x="54595" y="343479"/>
                      <a:pt x="33284" y="322167"/>
                    </a:cubicBezTo>
                    <a:cubicBezTo>
                      <a:pt x="11973" y="300856"/>
                      <a:pt x="0" y="271951"/>
                      <a:pt x="0" y="241813"/>
                    </a:cubicBezTo>
                    <a:lnTo>
                      <a:pt x="0" y="113639"/>
                    </a:lnTo>
                    <a:cubicBezTo>
                      <a:pt x="0" y="83500"/>
                      <a:pt x="11973" y="54595"/>
                      <a:pt x="33284" y="33284"/>
                    </a:cubicBezTo>
                    <a:cubicBezTo>
                      <a:pt x="54595" y="11973"/>
                      <a:pt x="83500" y="0"/>
                      <a:pt x="113639" y="0"/>
                    </a:cubicBezTo>
                    <a:close/>
                  </a:path>
                </a:pathLst>
              </a:custGeom>
              <a:solidFill>
                <a:srgbClr val="FFC550"/>
              </a:solidFill>
            </p:spPr>
          </p:sp>
          <p:sp>
            <p:nvSpPr>
              <p:cNvPr id="43" name="TextBox 43"/>
              <p:cNvSpPr txBox="1"/>
              <p:nvPr/>
            </p:nvSpPr>
            <p:spPr>
              <a:xfrm>
                <a:off x="4655" y="-378070"/>
                <a:ext cx="818603" cy="1136650"/>
              </a:xfrm>
              <a:prstGeom prst="rect">
                <a:avLst/>
              </a:prstGeom>
            </p:spPr>
            <p:txBody>
              <a:bodyPr lIns="50800" tIns="50800" rIns="50800" bIns="50800" rtlCol="0" anchor="ctr"/>
              <a:lstStyle/>
              <a:p>
                <a:pPr algn="ctr">
                  <a:lnSpc>
                    <a:spcPts val="8200"/>
                  </a:lnSpc>
                </a:pPr>
                <a:r>
                  <a:rPr lang="en-US" sz="4100" spc="205" dirty="0">
                    <a:solidFill>
                      <a:srgbClr val="000000"/>
                    </a:solidFill>
                    <a:latin typeface="Paalalabas Wide"/>
                  </a:rPr>
                  <a:t>VIDEO 1</a:t>
                </a:r>
              </a:p>
            </p:txBody>
          </p:sp>
        </p:grpSp>
        <p:grpSp>
          <p:nvGrpSpPr>
            <p:cNvPr id="44" name="Group 44"/>
            <p:cNvGrpSpPr/>
            <p:nvPr/>
          </p:nvGrpSpPr>
          <p:grpSpPr>
            <a:xfrm>
              <a:off x="0" y="0"/>
              <a:ext cx="2057400" cy="2057400"/>
              <a:chOff x="0" y="0"/>
              <a:chExt cx="812800" cy="812800"/>
            </a:xfrm>
          </p:grpSpPr>
          <p:sp>
            <p:nvSpPr>
              <p:cNvPr id="45" name="Freeform 45">
                <a:hlinkClick r:id="rId19" action="ppaction://hlinksldjump">
                  <a:snd r:embed="rId10" name="WhatsApp Audio 2022-12-18 at 00.51.04.wav"/>
                </a:hlinkClick>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C550"/>
              </a:solidFill>
            </p:spPr>
          </p:sp>
          <p:sp>
            <p:nvSpPr>
              <p:cNvPr id="46" name="TextBox 46"/>
              <p:cNvSpPr txBox="1"/>
              <p:nvPr/>
            </p:nvSpPr>
            <p:spPr>
              <a:xfrm>
                <a:off x="76200" y="-95250"/>
                <a:ext cx="660400" cy="831850"/>
              </a:xfrm>
              <a:prstGeom prst="rect">
                <a:avLst/>
              </a:prstGeom>
            </p:spPr>
            <p:txBody>
              <a:bodyPr lIns="50800" tIns="50800" rIns="50800" bIns="50800" rtlCol="0" anchor="ctr"/>
              <a:lstStyle/>
              <a:p>
                <a:pPr algn="ctr">
                  <a:lnSpc>
                    <a:spcPts val="4200"/>
                  </a:lnSpc>
                </a:pPr>
                <a:endParaRPr>
                  <a:solidFill>
                    <a:prstClr val="black"/>
                  </a:solidFill>
                </a:endParaRPr>
              </a:p>
            </p:txBody>
          </p:sp>
        </p:grpSp>
        <p:grpSp>
          <p:nvGrpSpPr>
            <p:cNvPr id="47" name="Group 47"/>
            <p:cNvGrpSpPr/>
            <p:nvPr/>
          </p:nvGrpSpPr>
          <p:grpSpPr>
            <a:xfrm>
              <a:off x="165770" y="142174"/>
              <a:ext cx="1725860" cy="1725860"/>
              <a:chOff x="0" y="0"/>
              <a:chExt cx="812800" cy="812800"/>
            </a:xfrm>
          </p:grpSpPr>
          <p:sp>
            <p:nvSpPr>
              <p:cNvPr id="48" name="Freeform 48">
                <a:hlinkClick r:id="rId19" action="ppaction://hlinksldjump">
                  <a:snd r:embed="rId10" name="WhatsApp Audio 2022-12-18 at 00.51.04.wav"/>
                </a:hlinkClick>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B6CE6"/>
              </a:solidFill>
            </p:spPr>
          </p:sp>
          <p:sp>
            <p:nvSpPr>
              <p:cNvPr id="49" name="TextBox 49"/>
              <p:cNvSpPr txBox="1"/>
              <p:nvPr/>
            </p:nvSpPr>
            <p:spPr>
              <a:xfrm>
                <a:off x="76200" y="-95250"/>
                <a:ext cx="660400" cy="831850"/>
              </a:xfrm>
              <a:prstGeom prst="rect">
                <a:avLst/>
              </a:prstGeom>
            </p:spPr>
            <p:txBody>
              <a:bodyPr lIns="50800" tIns="50800" rIns="50800" bIns="50800" rtlCol="0" anchor="ctr"/>
              <a:lstStyle/>
              <a:p>
                <a:pPr algn="ctr">
                  <a:lnSpc>
                    <a:spcPts val="4200"/>
                  </a:lnSpc>
                </a:pPr>
                <a:endParaRPr>
                  <a:solidFill>
                    <a:prstClr val="black"/>
                  </a:solidFill>
                </a:endParaRPr>
              </a:p>
            </p:txBody>
          </p:sp>
        </p:grpSp>
        <p:pic>
          <p:nvPicPr>
            <p:cNvPr id="50" name="Picture 50">
              <a:hlinkClick r:id="rId19" action="ppaction://hlinksldjump">
                <a:snd r:embed="rId10" name="WhatsApp Audio 2022-12-18 at 00.51.04.wav"/>
              </a:hlinkClick>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rcRect/>
            <a:stretch>
              <a:fillRect/>
            </a:stretch>
          </p:blipFill>
          <p:spPr>
            <a:xfrm>
              <a:off x="196366" y="465875"/>
              <a:ext cx="1585284" cy="1147349"/>
            </a:xfrm>
            <a:prstGeom prst="rect">
              <a:avLst/>
            </a:prstGeom>
          </p:spPr>
        </p:pic>
      </p:grpSp>
      <p:grpSp>
        <p:nvGrpSpPr>
          <p:cNvPr id="51" name="Group 51"/>
          <p:cNvGrpSpPr/>
          <p:nvPr/>
        </p:nvGrpSpPr>
        <p:grpSpPr>
          <a:xfrm>
            <a:off x="11401854" y="-349301"/>
            <a:ext cx="4583514" cy="4315721"/>
            <a:chOff x="0" y="-1848450"/>
            <a:chExt cx="6111352" cy="5754295"/>
          </a:xfrm>
        </p:grpSpPr>
        <p:grpSp>
          <p:nvGrpSpPr>
            <p:cNvPr id="52" name="Group 52"/>
            <p:cNvGrpSpPr/>
            <p:nvPr/>
          </p:nvGrpSpPr>
          <p:grpSpPr>
            <a:xfrm>
              <a:off x="4053952" y="0"/>
              <a:ext cx="2057400" cy="2057400"/>
              <a:chOff x="0" y="0"/>
              <a:chExt cx="812800" cy="812800"/>
            </a:xfrm>
          </p:grpSpPr>
          <p:sp>
            <p:nvSpPr>
              <p:cNvPr id="53" name="Freeform 53">
                <a:hlinkClick r:id="rId22" action="ppaction://hlinksldjump">
                  <a:snd r:embed="rId10" name="WhatsApp Audio 2022-12-18 at 00.51.04.wav"/>
                </a:hlinkClick>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C550"/>
              </a:solidFill>
            </p:spPr>
          </p:sp>
          <p:sp>
            <p:nvSpPr>
              <p:cNvPr id="54" name="TextBox 54"/>
              <p:cNvSpPr txBox="1"/>
              <p:nvPr/>
            </p:nvSpPr>
            <p:spPr>
              <a:xfrm>
                <a:off x="76200" y="-95250"/>
                <a:ext cx="660400" cy="831850"/>
              </a:xfrm>
              <a:prstGeom prst="rect">
                <a:avLst/>
              </a:prstGeom>
            </p:spPr>
            <p:txBody>
              <a:bodyPr lIns="50800" tIns="50800" rIns="50800" bIns="50800" rtlCol="0" anchor="ctr"/>
              <a:lstStyle/>
              <a:p>
                <a:pPr algn="ctr">
                  <a:lnSpc>
                    <a:spcPts val="4200"/>
                  </a:lnSpc>
                </a:pPr>
                <a:endParaRPr>
                  <a:solidFill>
                    <a:prstClr val="black"/>
                  </a:solidFill>
                </a:endParaRPr>
              </a:p>
            </p:txBody>
          </p:sp>
        </p:grpSp>
        <p:grpSp>
          <p:nvGrpSpPr>
            <p:cNvPr id="55" name="Group 55"/>
            <p:cNvGrpSpPr/>
            <p:nvPr/>
          </p:nvGrpSpPr>
          <p:grpSpPr>
            <a:xfrm>
              <a:off x="0" y="-1848450"/>
              <a:ext cx="4632675" cy="5754295"/>
              <a:chOff x="0" y="-390600"/>
              <a:chExt cx="915096" cy="1136650"/>
            </a:xfrm>
          </p:grpSpPr>
          <p:sp>
            <p:nvSpPr>
              <p:cNvPr id="56" name="Freeform 56">
                <a:hlinkClick r:id="rId22" action="ppaction://hlinksldjump">
                  <a:snd r:embed="rId10" name="WhatsApp Audio 2022-12-18 at 00.51.04.wav"/>
                </a:hlinkClick>
              </p:cNvPr>
              <p:cNvSpPr/>
              <p:nvPr/>
            </p:nvSpPr>
            <p:spPr>
              <a:xfrm>
                <a:off x="0" y="0"/>
                <a:ext cx="915096" cy="355451"/>
              </a:xfrm>
              <a:custGeom>
                <a:avLst/>
                <a:gdLst/>
                <a:ahLst/>
                <a:cxnLst/>
                <a:rect l="l" t="t" r="r" b="b"/>
                <a:pathLst>
                  <a:path w="915096" h="355451">
                    <a:moveTo>
                      <a:pt x="113639" y="0"/>
                    </a:moveTo>
                    <a:lnTo>
                      <a:pt x="801458" y="0"/>
                    </a:lnTo>
                    <a:cubicBezTo>
                      <a:pt x="831597" y="0"/>
                      <a:pt x="860501" y="11973"/>
                      <a:pt x="881812" y="33284"/>
                    </a:cubicBezTo>
                    <a:cubicBezTo>
                      <a:pt x="903124" y="54595"/>
                      <a:pt x="915096" y="83500"/>
                      <a:pt x="915096" y="113639"/>
                    </a:cubicBezTo>
                    <a:lnTo>
                      <a:pt x="915096" y="241813"/>
                    </a:lnTo>
                    <a:cubicBezTo>
                      <a:pt x="915096" y="271951"/>
                      <a:pt x="903124" y="300856"/>
                      <a:pt x="881812" y="322167"/>
                    </a:cubicBezTo>
                    <a:cubicBezTo>
                      <a:pt x="860501" y="343479"/>
                      <a:pt x="831597" y="355451"/>
                      <a:pt x="801458" y="355451"/>
                    </a:cubicBezTo>
                    <a:lnTo>
                      <a:pt x="113639" y="355451"/>
                    </a:lnTo>
                    <a:cubicBezTo>
                      <a:pt x="83500" y="355451"/>
                      <a:pt x="54595" y="343479"/>
                      <a:pt x="33284" y="322167"/>
                    </a:cubicBezTo>
                    <a:cubicBezTo>
                      <a:pt x="11973" y="300856"/>
                      <a:pt x="0" y="271951"/>
                      <a:pt x="0" y="241813"/>
                    </a:cubicBezTo>
                    <a:lnTo>
                      <a:pt x="0" y="113639"/>
                    </a:lnTo>
                    <a:cubicBezTo>
                      <a:pt x="0" y="83500"/>
                      <a:pt x="11973" y="54595"/>
                      <a:pt x="33284" y="33284"/>
                    </a:cubicBezTo>
                    <a:cubicBezTo>
                      <a:pt x="54595" y="11973"/>
                      <a:pt x="83500" y="0"/>
                      <a:pt x="113639" y="0"/>
                    </a:cubicBezTo>
                    <a:close/>
                  </a:path>
                </a:pathLst>
              </a:custGeom>
              <a:solidFill>
                <a:srgbClr val="FFC550"/>
              </a:solidFill>
            </p:spPr>
          </p:sp>
          <p:sp>
            <p:nvSpPr>
              <p:cNvPr id="57" name="TextBox 57"/>
              <p:cNvSpPr txBox="1"/>
              <p:nvPr/>
            </p:nvSpPr>
            <p:spPr>
              <a:xfrm>
                <a:off x="0" y="-390600"/>
                <a:ext cx="812800" cy="1136650"/>
              </a:xfrm>
              <a:prstGeom prst="rect">
                <a:avLst/>
              </a:prstGeom>
            </p:spPr>
            <p:txBody>
              <a:bodyPr lIns="50800" tIns="50800" rIns="50800" bIns="50800" rtlCol="0" anchor="ctr"/>
              <a:lstStyle/>
              <a:p>
                <a:pPr algn="ctr">
                  <a:lnSpc>
                    <a:spcPts val="8200"/>
                  </a:lnSpc>
                </a:pPr>
                <a:r>
                  <a:rPr lang="en-US" sz="4100" spc="205" dirty="0">
                    <a:solidFill>
                      <a:srgbClr val="000000"/>
                    </a:solidFill>
                    <a:latin typeface="Paalalabas Wide"/>
                  </a:rPr>
                  <a:t>VIDEO 2</a:t>
                </a:r>
              </a:p>
            </p:txBody>
          </p:sp>
        </p:grpSp>
        <p:grpSp>
          <p:nvGrpSpPr>
            <p:cNvPr id="58" name="Group 58"/>
            <p:cNvGrpSpPr/>
            <p:nvPr/>
          </p:nvGrpSpPr>
          <p:grpSpPr>
            <a:xfrm>
              <a:off x="4219722" y="165770"/>
              <a:ext cx="1725860" cy="1725860"/>
              <a:chOff x="0" y="0"/>
              <a:chExt cx="812800" cy="812800"/>
            </a:xfrm>
          </p:grpSpPr>
          <p:sp>
            <p:nvSpPr>
              <p:cNvPr id="59" name="Freeform 5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B6CE6"/>
              </a:solidFill>
            </p:spPr>
          </p:sp>
          <p:sp>
            <p:nvSpPr>
              <p:cNvPr id="60" name="TextBox 60"/>
              <p:cNvSpPr txBox="1"/>
              <p:nvPr/>
            </p:nvSpPr>
            <p:spPr>
              <a:xfrm>
                <a:off x="76200" y="-95250"/>
                <a:ext cx="660400" cy="831850"/>
              </a:xfrm>
              <a:prstGeom prst="rect">
                <a:avLst/>
              </a:prstGeom>
            </p:spPr>
            <p:txBody>
              <a:bodyPr lIns="50800" tIns="50800" rIns="50800" bIns="50800" rtlCol="0" anchor="ctr"/>
              <a:lstStyle/>
              <a:p>
                <a:pPr algn="ctr">
                  <a:lnSpc>
                    <a:spcPts val="4200"/>
                  </a:lnSpc>
                </a:pPr>
                <a:endParaRPr>
                  <a:solidFill>
                    <a:prstClr val="black"/>
                  </a:solidFill>
                </a:endParaRPr>
              </a:p>
            </p:txBody>
          </p:sp>
        </p:grpSp>
        <p:pic>
          <p:nvPicPr>
            <p:cNvPr id="61" name="Picture 61">
              <a:hlinkClick r:id="rId22" action="ppaction://hlinksldjump"/>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rcRect/>
            <a:stretch>
              <a:fillRect/>
            </a:stretch>
          </p:blipFill>
          <p:spPr>
            <a:xfrm>
              <a:off x="4151501" y="128964"/>
              <a:ext cx="1862302" cy="1862302"/>
            </a:xfrm>
            <a:prstGeom prst="rect">
              <a:avLst/>
            </a:prstGeom>
          </p:spPr>
        </p:pic>
      </p:grpSp>
      <p:grpSp>
        <p:nvGrpSpPr>
          <p:cNvPr id="62" name="Group 62"/>
          <p:cNvGrpSpPr/>
          <p:nvPr/>
        </p:nvGrpSpPr>
        <p:grpSpPr>
          <a:xfrm>
            <a:off x="11401854" y="1555941"/>
            <a:ext cx="4583514" cy="4315721"/>
            <a:chOff x="0" y="-1967905"/>
            <a:chExt cx="6111352" cy="5754295"/>
          </a:xfrm>
        </p:grpSpPr>
        <p:grpSp>
          <p:nvGrpSpPr>
            <p:cNvPr id="63" name="Group 63"/>
            <p:cNvGrpSpPr/>
            <p:nvPr/>
          </p:nvGrpSpPr>
          <p:grpSpPr>
            <a:xfrm>
              <a:off x="4053952" y="0"/>
              <a:ext cx="2057400" cy="2057400"/>
              <a:chOff x="0" y="0"/>
              <a:chExt cx="812800" cy="812800"/>
            </a:xfrm>
          </p:grpSpPr>
          <p:sp>
            <p:nvSpPr>
              <p:cNvPr id="64" name="Freeform 64">
                <a:hlinkClick r:id="rId25" action="ppaction://hlinksldjump">
                  <a:snd r:embed="rId10" name="WhatsApp Audio 2022-12-18 at 00.51.04.wav"/>
                </a:hlinkClick>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C550"/>
              </a:solidFill>
            </p:spPr>
          </p:sp>
          <p:sp>
            <p:nvSpPr>
              <p:cNvPr id="65" name="TextBox 65"/>
              <p:cNvSpPr txBox="1"/>
              <p:nvPr/>
            </p:nvSpPr>
            <p:spPr>
              <a:xfrm>
                <a:off x="76200" y="-95250"/>
                <a:ext cx="660400" cy="831850"/>
              </a:xfrm>
              <a:prstGeom prst="rect">
                <a:avLst/>
              </a:prstGeom>
            </p:spPr>
            <p:txBody>
              <a:bodyPr lIns="50800" tIns="50800" rIns="50800" bIns="50800" rtlCol="0" anchor="ctr"/>
              <a:lstStyle/>
              <a:p>
                <a:pPr algn="ctr">
                  <a:lnSpc>
                    <a:spcPts val="4200"/>
                  </a:lnSpc>
                </a:pPr>
                <a:endParaRPr>
                  <a:solidFill>
                    <a:prstClr val="black"/>
                  </a:solidFill>
                </a:endParaRPr>
              </a:p>
            </p:txBody>
          </p:sp>
        </p:grpSp>
        <p:grpSp>
          <p:nvGrpSpPr>
            <p:cNvPr id="66" name="Group 66"/>
            <p:cNvGrpSpPr/>
            <p:nvPr/>
          </p:nvGrpSpPr>
          <p:grpSpPr>
            <a:xfrm>
              <a:off x="0" y="-1967905"/>
              <a:ext cx="4632675" cy="5754295"/>
              <a:chOff x="0" y="-414196"/>
              <a:chExt cx="915096" cy="1136650"/>
            </a:xfrm>
          </p:grpSpPr>
          <p:sp>
            <p:nvSpPr>
              <p:cNvPr id="67" name="Freeform 67">
                <a:hlinkClick r:id="rId25" action="ppaction://hlinksldjump">
                  <a:snd r:embed="rId10" name="WhatsApp Audio 2022-12-18 at 00.51.04.wav"/>
                </a:hlinkClick>
              </p:cNvPr>
              <p:cNvSpPr/>
              <p:nvPr/>
            </p:nvSpPr>
            <p:spPr>
              <a:xfrm>
                <a:off x="0" y="0"/>
                <a:ext cx="915096" cy="355451"/>
              </a:xfrm>
              <a:custGeom>
                <a:avLst/>
                <a:gdLst/>
                <a:ahLst/>
                <a:cxnLst/>
                <a:rect l="l" t="t" r="r" b="b"/>
                <a:pathLst>
                  <a:path w="915096" h="355451">
                    <a:moveTo>
                      <a:pt x="113639" y="0"/>
                    </a:moveTo>
                    <a:lnTo>
                      <a:pt x="801458" y="0"/>
                    </a:lnTo>
                    <a:cubicBezTo>
                      <a:pt x="831597" y="0"/>
                      <a:pt x="860501" y="11973"/>
                      <a:pt x="881812" y="33284"/>
                    </a:cubicBezTo>
                    <a:cubicBezTo>
                      <a:pt x="903124" y="54595"/>
                      <a:pt x="915096" y="83500"/>
                      <a:pt x="915096" y="113639"/>
                    </a:cubicBezTo>
                    <a:lnTo>
                      <a:pt x="915096" y="241813"/>
                    </a:lnTo>
                    <a:cubicBezTo>
                      <a:pt x="915096" y="271951"/>
                      <a:pt x="903124" y="300856"/>
                      <a:pt x="881812" y="322167"/>
                    </a:cubicBezTo>
                    <a:cubicBezTo>
                      <a:pt x="860501" y="343479"/>
                      <a:pt x="831597" y="355451"/>
                      <a:pt x="801458" y="355451"/>
                    </a:cubicBezTo>
                    <a:lnTo>
                      <a:pt x="113639" y="355451"/>
                    </a:lnTo>
                    <a:cubicBezTo>
                      <a:pt x="83500" y="355451"/>
                      <a:pt x="54595" y="343479"/>
                      <a:pt x="33284" y="322167"/>
                    </a:cubicBezTo>
                    <a:cubicBezTo>
                      <a:pt x="11973" y="300856"/>
                      <a:pt x="0" y="271951"/>
                      <a:pt x="0" y="241813"/>
                    </a:cubicBezTo>
                    <a:lnTo>
                      <a:pt x="0" y="113639"/>
                    </a:lnTo>
                    <a:cubicBezTo>
                      <a:pt x="0" y="83500"/>
                      <a:pt x="11973" y="54595"/>
                      <a:pt x="33284" y="33284"/>
                    </a:cubicBezTo>
                    <a:cubicBezTo>
                      <a:pt x="54595" y="11973"/>
                      <a:pt x="83500" y="0"/>
                      <a:pt x="113639" y="0"/>
                    </a:cubicBezTo>
                    <a:close/>
                  </a:path>
                </a:pathLst>
              </a:custGeom>
              <a:solidFill>
                <a:srgbClr val="FFC550"/>
              </a:solidFill>
            </p:spPr>
          </p:sp>
          <p:sp>
            <p:nvSpPr>
              <p:cNvPr id="68" name="TextBox 68"/>
              <p:cNvSpPr txBox="1"/>
              <p:nvPr/>
            </p:nvSpPr>
            <p:spPr>
              <a:xfrm>
                <a:off x="0" y="-414196"/>
                <a:ext cx="812800" cy="1136650"/>
              </a:xfrm>
              <a:prstGeom prst="rect">
                <a:avLst/>
              </a:prstGeom>
            </p:spPr>
            <p:txBody>
              <a:bodyPr lIns="50800" tIns="50800" rIns="50800" bIns="50800" rtlCol="0" anchor="ctr"/>
              <a:lstStyle/>
              <a:p>
                <a:pPr algn="ctr">
                  <a:lnSpc>
                    <a:spcPts val="8200"/>
                  </a:lnSpc>
                </a:pPr>
                <a:r>
                  <a:rPr lang="en-US" sz="4100" spc="205" dirty="0">
                    <a:solidFill>
                      <a:srgbClr val="000000"/>
                    </a:solidFill>
                    <a:latin typeface="Paalalabas Wide"/>
                  </a:rPr>
                  <a:t>WEBSITE</a:t>
                </a:r>
              </a:p>
            </p:txBody>
          </p:sp>
        </p:grpSp>
        <p:pic>
          <p:nvPicPr>
            <p:cNvPr id="69" name="Picture 69">
              <a:hlinkClick r:id="rId25" action="ppaction://hlinksldjump">
                <a:snd r:embed="rId10" name="WhatsApp Audio 2022-12-18 at 00.51.04.wav"/>
              </a:hlinkClick>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xmlns="" r:embed="rId27"/>
                </a:ext>
              </a:extLst>
            </a:blip>
            <a:srcRect/>
            <a:stretch>
              <a:fillRect/>
            </a:stretch>
          </p:blipFill>
          <p:spPr>
            <a:xfrm>
              <a:off x="4202360" y="148408"/>
              <a:ext cx="1760585" cy="1760585"/>
            </a:xfrm>
            <a:prstGeom prst="rect">
              <a:avLst/>
            </a:prstGeom>
          </p:spPr>
        </p:pic>
      </p:grpSp>
      <p:grpSp>
        <p:nvGrpSpPr>
          <p:cNvPr id="70" name="Group 70"/>
          <p:cNvGrpSpPr/>
          <p:nvPr/>
        </p:nvGrpSpPr>
        <p:grpSpPr>
          <a:xfrm>
            <a:off x="11401854" y="3593075"/>
            <a:ext cx="4583514" cy="4315719"/>
            <a:chOff x="0" y="-1874209"/>
            <a:chExt cx="6111352" cy="5754292"/>
          </a:xfrm>
        </p:grpSpPr>
        <p:grpSp>
          <p:nvGrpSpPr>
            <p:cNvPr id="71" name="Group 71"/>
            <p:cNvGrpSpPr/>
            <p:nvPr/>
          </p:nvGrpSpPr>
          <p:grpSpPr>
            <a:xfrm>
              <a:off x="0" y="-1874209"/>
              <a:ext cx="4632675" cy="5754292"/>
              <a:chOff x="0" y="-400777"/>
              <a:chExt cx="915096" cy="1136650"/>
            </a:xfrm>
          </p:grpSpPr>
          <p:sp>
            <p:nvSpPr>
              <p:cNvPr id="72" name="Freeform 72">
                <a:hlinkClick r:id="rId28" action="ppaction://hlinksldjump">
                  <a:snd r:embed="rId10" name="WhatsApp Audio 2022-12-18 at 00.51.04.wav"/>
                </a:hlinkClick>
              </p:cNvPr>
              <p:cNvSpPr/>
              <p:nvPr/>
            </p:nvSpPr>
            <p:spPr>
              <a:xfrm>
                <a:off x="0" y="0"/>
                <a:ext cx="915096" cy="345274"/>
              </a:xfrm>
              <a:custGeom>
                <a:avLst/>
                <a:gdLst/>
                <a:ahLst/>
                <a:cxnLst/>
                <a:rect l="l" t="t" r="r" b="b"/>
                <a:pathLst>
                  <a:path w="915096" h="345274">
                    <a:moveTo>
                      <a:pt x="113639" y="0"/>
                    </a:moveTo>
                    <a:lnTo>
                      <a:pt x="801458" y="0"/>
                    </a:lnTo>
                    <a:cubicBezTo>
                      <a:pt x="831597" y="0"/>
                      <a:pt x="860501" y="11973"/>
                      <a:pt x="881812" y="33284"/>
                    </a:cubicBezTo>
                    <a:cubicBezTo>
                      <a:pt x="903124" y="54595"/>
                      <a:pt x="915096" y="83500"/>
                      <a:pt x="915096" y="113639"/>
                    </a:cubicBezTo>
                    <a:lnTo>
                      <a:pt x="915096" y="231636"/>
                    </a:lnTo>
                    <a:cubicBezTo>
                      <a:pt x="915096" y="261774"/>
                      <a:pt x="903124" y="290679"/>
                      <a:pt x="881812" y="311990"/>
                    </a:cubicBezTo>
                    <a:cubicBezTo>
                      <a:pt x="860501" y="333302"/>
                      <a:pt x="831597" y="345274"/>
                      <a:pt x="801458" y="345274"/>
                    </a:cubicBezTo>
                    <a:lnTo>
                      <a:pt x="113639" y="345274"/>
                    </a:lnTo>
                    <a:cubicBezTo>
                      <a:pt x="83500" y="345274"/>
                      <a:pt x="54595" y="333302"/>
                      <a:pt x="33284" y="311990"/>
                    </a:cubicBezTo>
                    <a:cubicBezTo>
                      <a:pt x="11973" y="290679"/>
                      <a:pt x="0" y="261774"/>
                      <a:pt x="0" y="231636"/>
                    </a:cubicBezTo>
                    <a:lnTo>
                      <a:pt x="0" y="113639"/>
                    </a:lnTo>
                    <a:cubicBezTo>
                      <a:pt x="0" y="83500"/>
                      <a:pt x="11973" y="54595"/>
                      <a:pt x="33284" y="33284"/>
                    </a:cubicBezTo>
                    <a:cubicBezTo>
                      <a:pt x="54595" y="11973"/>
                      <a:pt x="83500" y="0"/>
                      <a:pt x="113639" y="0"/>
                    </a:cubicBezTo>
                    <a:close/>
                  </a:path>
                </a:pathLst>
              </a:custGeom>
              <a:solidFill>
                <a:srgbClr val="FFC550"/>
              </a:solidFill>
            </p:spPr>
          </p:sp>
          <p:sp>
            <p:nvSpPr>
              <p:cNvPr id="73" name="TextBox 73"/>
              <p:cNvSpPr txBox="1"/>
              <p:nvPr/>
            </p:nvSpPr>
            <p:spPr>
              <a:xfrm>
                <a:off x="0" y="-400777"/>
                <a:ext cx="812800" cy="1136650"/>
              </a:xfrm>
              <a:prstGeom prst="rect">
                <a:avLst/>
              </a:prstGeom>
            </p:spPr>
            <p:txBody>
              <a:bodyPr lIns="50800" tIns="50800" rIns="50800" bIns="50800" rtlCol="0" anchor="ctr"/>
              <a:lstStyle/>
              <a:p>
                <a:pPr algn="ctr">
                  <a:lnSpc>
                    <a:spcPts val="8200"/>
                  </a:lnSpc>
                </a:pPr>
                <a:r>
                  <a:rPr lang="en-US" sz="4100" spc="205" dirty="0">
                    <a:solidFill>
                      <a:srgbClr val="000000"/>
                    </a:solidFill>
                    <a:latin typeface="Paalalabas Wide"/>
                  </a:rPr>
                  <a:t>QUIZ TIME</a:t>
                </a:r>
              </a:p>
            </p:txBody>
          </p:sp>
        </p:grpSp>
        <p:grpSp>
          <p:nvGrpSpPr>
            <p:cNvPr id="74" name="Group 74"/>
            <p:cNvGrpSpPr/>
            <p:nvPr/>
          </p:nvGrpSpPr>
          <p:grpSpPr>
            <a:xfrm>
              <a:off x="4053952" y="0"/>
              <a:ext cx="2057400" cy="2057400"/>
              <a:chOff x="0" y="0"/>
              <a:chExt cx="812800" cy="812800"/>
            </a:xfrm>
          </p:grpSpPr>
          <p:sp>
            <p:nvSpPr>
              <p:cNvPr id="75" name="Freeform 7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C550"/>
              </a:solidFill>
            </p:spPr>
          </p:sp>
          <p:sp>
            <p:nvSpPr>
              <p:cNvPr id="76" name="TextBox 76"/>
              <p:cNvSpPr txBox="1"/>
              <p:nvPr/>
            </p:nvSpPr>
            <p:spPr>
              <a:xfrm>
                <a:off x="76200" y="-95250"/>
                <a:ext cx="660400" cy="831850"/>
              </a:xfrm>
              <a:prstGeom prst="rect">
                <a:avLst/>
              </a:prstGeom>
            </p:spPr>
            <p:txBody>
              <a:bodyPr lIns="50800" tIns="50800" rIns="50800" bIns="50800" rtlCol="0" anchor="ctr"/>
              <a:lstStyle/>
              <a:p>
                <a:pPr algn="ctr">
                  <a:lnSpc>
                    <a:spcPts val="4200"/>
                  </a:lnSpc>
                </a:pPr>
                <a:endParaRPr>
                  <a:solidFill>
                    <a:prstClr val="black"/>
                  </a:solidFill>
                </a:endParaRPr>
              </a:p>
            </p:txBody>
          </p:sp>
        </p:grpSp>
        <p:grpSp>
          <p:nvGrpSpPr>
            <p:cNvPr id="77" name="Group 77"/>
            <p:cNvGrpSpPr/>
            <p:nvPr/>
          </p:nvGrpSpPr>
          <p:grpSpPr>
            <a:xfrm>
              <a:off x="4237084" y="200215"/>
              <a:ext cx="1725860" cy="1725860"/>
              <a:chOff x="0" y="0"/>
              <a:chExt cx="812800" cy="812800"/>
            </a:xfrm>
          </p:grpSpPr>
          <p:sp>
            <p:nvSpPr>
              <p:cNvPr id="78" name="Freeform 78">
                <a:hlinkClick r:id="rId28" action="ppaction://hlinksldjump">
                  <a:snd r:embed="rId10" name="WhatsApp Audio 2022-12-18 at 00.51.04.wav"/>
                </a:hlinkClick>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B6CE6"/>
              </a:solidFill>
            </p:spPr>
          </p:sp>
          <p:sp>
            <p:nvSpPr>
              <p:cNvPr id="79" name="TextBox 79"/>
              <p:cNvSpPr txBox="1"/>
              <p:nvPr/>
            </p:nvSpPr>
            <p:spPr>
              <a:xfrm>
                <a:off x="76200" y="-95250"/>
                <a:ext cx="660400" cy="831850"/>
              </a:xfrm>
              <a:prstGeom prst="rect">
                <a:avLst/>
              </a:prstGeom>
            </p:spPr>
            <p:txBody>
              <a:bodyPr lIns="50800" tIns="50800" rIns="50800" bIns="50800" rtlCol="0" anchor="ctr"/>
              <a:lstStyle/>
              <a:p>
                <a:pPr algn="ctr">
                  <a:lnSpc>
                    <a:spcPts val="4200"/>
                  </a:lnSpc>
                </a:pPr>
                <a:endParaRPr>
                  <a:solidFill>
                    <a:prstClr val="black"/>
                  </a:solidFill>
                </a:endParaRPr>
              </a:p>
            </p:txBody>
          </p:sp>
        </p:grpSp>
        <p:pic>
          <p:nvPicPr>
            <p:cNvPr id="80" name="Picture 80">
              <a:hlinkClick r:id="rId28" action="ppaction://hlinksldjump">
                <a:snd r:embed="rId10" name="WhatsApp Audio 2022-12-18 at 00.51.04.wav"/>
              </a:hlinkClick>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xmlns="" r:embed="rId30"/>
                </a:ext>
              </a:extLst>
            </a:blip>
            <a:srcRect/>
            <a:stretch>
              <a:fillRect/>
            </a:stretch>
          </p:blipFill>
          <p:spPr>
            <a:xfrm>
              <a:off x="4202360" y="356082"/>
              <a:ext cx="1769176" cy="1355631"/>
            </a:xfrm>
            <a:prstGeom prst="rect">
              <a:avLst/>
            </a:prstGeom>
          </p:spPr>
        </p:pic>
      </p:grpSp>
      <p:grpSp>
        <p:nvGrpSpPr>
          <p:cNvPr id="81" name="Group 81"/>
          <p:cNvGrpSpPr/>
          <p:nvPr/>
        </p:nvGrpSpPr>
        <p:grpSpPr>
          <a:xfrm>
            <a:off x="11401854" y="5339389"/>
            <a:ext cx="4583514" cy="4315718"/>
            <a:chOff x="0" y="-1937120"/>
            <a:chExt cx="6111352" cy="5754291"/>
          </a:xfrm>
        </p:grpSpPr>
        <p:grpSp>
          <p:nvGrpSpPr>
            <p:cNvPr id="82" name="Group 82"/>
            <p:cNvGrpSpPr/>
            <p:nvPr/>
          </p:nvGrpSpPr>
          <p:grpSpPr>
            <a:xfrm>
              <a:off x="0" y="-1937120"/>
              <a:ext cx="4632675" cy="5754291"/>
              <a:chOff x="0" y="-382641"/>
              <a:chExt cx="915096" cy="1136650"/>
            </a:xfrm>
          </p:grpSpPr>
          <p:sp>
            <p:nvSpPr>
              <p:cNvPr id="83" name="Freeform 83">
                <a:hlinkClick r:id="rId31" action="ppaction://hlinksldjump">
                  <a:snd r:embed="rId10" name="WhatsApp Audio 2022-12-18 at 00.51.04.wav"/>
                </a:hlinkClick>
              </p:cNvPr>
              <p:cNvSpPr/>
              <p:nvPr/>
            </p:nvSpPr>
            <p:spPr>
              <a:xfrm>
                <a:off x="0" y="0"/>
                <a:ext cx="915096" cy="392783"/>
              </a:xfrm>
              <a:custGeom>
                <a:avLst/>
                <a:gdLst/>
                <a:ahLst/>
                <a:cxnLst/>
                <a:rect l="l" t="t" r="r" b="b"/>
                <a:pathLst>
                  <a:path w="915096" h="392783">
                    <a:moveTo>
                      <a:pt x="113639" y="0"/>
                    </a:moveTo>
                    <a:lnTo>
                      <a:pt x="801458" y="0"/>
                    </a:lnTo>
                    <a:cubicBezTo>
                      <a:pt x="831597" y="0"/>
                      <a:pt x="860501" y="11973"/>
                      <a:pt x="881812" y="33284"/>
                    </a:cubicBezTo>
                    <a:cubicBezTo>
                      <a:pt x="903124" y="54595"/>
                      <a:pt x="915096" y="83500"/>
                      <a:pt x="915096" y="113639"/>
                    </a:cubicBezTo>
                    <a:lnTo>
                      <a:pt x="915096" y="279144"/>
                    </a:lnTo>
                    <a:cubicBezTo>
                      <a:pt x="915096" y="309283"/>
                      <a:pt x="903124" y="338188"/>
                      <a:pt x="881812" y="359499"/>
                    </a:cubicBezTo>
                    <a:cubicBezTo>
                      <a:pt x="860501" y="380810"/>
                      <a:pt x="831597" y="392783"/>
                      <a:pt x="801458" y="392783"/>
                    </a:cubicBezTo>
                    <a:lnTo>
                      <a:pt x="113639" y="392783"/>
                    </a:lnTo>
                    <a:cubicBezTo>
                      <a:pt x="83500" y="392783"/>
                      <a:pt x="54595" y="380810"/>
                      <a:pt x="33284" y="359499"/>
                    </a:cubicBezTo>
                    <a:cubicBezTo>
                      <a:pt x="11973" y="338188"/>
                      <a:pt x="0" y="309283"/>
                      <a:pt x="0" y="279144"/>
                    </a:cubicBezTo>
                    <a:lnTo>
                      <a:pt x="0" y="113639"/>
                    </a:lnTo>
                    <a:cubicBezTo>
                      <a:pt x="0" y="83500"/>
                      <a:pt x="11973" y="54595"/>
                      <a:pt x="33284" y="33284"/>
                    </a:cubicBezTo>
                    <a:cubicBezTo>
                      <a:pt x="54595" y="11973"/>
                      <a:pt x="83500" y="0"/>
                      <a:pt x="113639" y="0"/>
                    </a:cubicBezTo>
                    <a:close/>
                  </a:path>
                </a:pathLst>
              </a:custGeom>
              <a:solidFill>
                <a:srgbClr val="2FB8E4"/>
              </a:solidFill>
            </p:spPr>
          </p:sp>
          <p:sp>
            <p:nvSpPr>
              <p:cNvPr id="84" name="TextBox 84"/>
              <p:cNvSpPr txBox="1"/>
              <p:nvPr/>
            </p:nvSpPr>
            <p:spPr>
              <a:xfrm>
                <a:off x="7739" y="-382641"/>
                <a:ext cx="812800" cy="1136650"/>
              </a:xfrm>
              <a:prstGeom prst="rect">
                <a:avLst/>
              </a:prstGeom>
            </p:spPr>
            <p:txBody>
              <a:bodyPr lIns="50800" tIns="50800" rIns="50800" bIns="50800" rtlCol="0" anchor="ctr"/>
              <a:lstStyle/>
              <a:p>
                <a:pPr algn="ctr">
                  <a:lnSpc>
                    <a:spcPts val="8200"/>
                  </a:lnSpc>
                </a:pPr>
                <a:r>
                  <a:rPr lang="en-US" sz="4100" spc="205" dirty="0">
                    <a:solidFill>
                      <a:srgbClr val="000000"/>
                    </a:solidFill>
                    <a:latin typeface="Paalalabas Wide"/>
                  </a:rPr>
                  <a:t>SUMBER</a:t>
                </a:r>
              </a:p>
            </p:txBody>
          </p:sp>
        </p:grpSp>
        <p:grpSp>
          <p:nvGrpSpPr>
            <p:cNvPr id="85" name="Group 85"/>
            <p:cNvGrpSpPr/>
            <p:nvPr/>
          </p:nvGrpSpPr>
          <p:grpSpPr>
            <a:xfrm>
              <a:off x="4053952" y="0"/>
              <a:ext cx="2057400" cy="2057400"/>
              <a:chOff x="0" y="0"/>
              <a:chExt cx="812800" cy="812800"/>
            </a:xfrm>
          </p:grpSpPr>
          <p:sp>
            <p:nvSpPr>
              <p:cNvPr id="86" name="Freeform 86">
                <a:hlinkClick r:id="rId31" action="ppaction://hlinksldjump">
                  <a:snd r:embed="rId10" name="WhatsApp Audio 2022-12-18 at 00.51.04.wav"/>
                </a:hlinkClick>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FB8E4"/>
              </a:solidFill>
            </p:spPr>
          </p:sp>
          <p:sp>
            <p:nvSpPr>
              <p:cNvPr id="87" name="TextBox 87"/>
              <p:cNvSpPr txBox="1"/>
              <p:nvPr/>
            </p:nvSpPr>
            <p:spPr>
              <a:xfrm>
                <a:off x="76200" y="-95250"/>
                <a:ext cx="660400" cy="831850"/>
              </a:xfrm>
              <a:prstGeom prst="rect">
                <a:avLst/>
              </a:prstGeom>
            </p:spPr>
            <p:txBody>
              <a:bodyPr lIns="50800" tIns="50800" rIns="50800" bIns="50800" rtlCol="0" anchor="ctr"/>
              <a:lstStyle/>
              <a:p>
                <a:pPr algn="ctr">
                  <a:lnSpc>
                    <a:spcPts val="4200"/>
                  </a:lnSpc>
                </a:pPr>
                <a:endParaRPr>
                  <a:solidFill>
                    <a:prstClr val="black"/>
                  </a:solidFill>
                </a:endParaRPr>
              </a:p>
            </p:txBody>
          </p:sp>
        </p:grpSp>
        <p:grpSp>
          <p:nvGrpSpPr>
            <p:cNvPr id="88" name="Group 88"/>
            <p:cNvGrpSpPr/>
            <p:nvPr/>
          </p:nvGrpSpPr>
          <p:grpSpPr>
            <a:xfrm>
              <a:off x="4237084" y="165770"/>
              <a:ext cx="1725860" cy="1725860"/>
              <a:chOff x="0" y="0"/>
              <a:chExt cx="812800" cy="812800"/>
            </a:xfrm>
          </p:grpSpPr>
          <p:sp>
            <p:nvSpPr>
              <p:cNvPr id="89" name="Freeform 89">
                <a:hlinkClick r:id="rId31" action="ppaction://hlinksldjump">
                  <a:snd r:embed="rId10" name="WhatsApp Audio 2022-12-18 at 00.51.04.wav"/>
                </a:hlinkClick>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B6CE6"/>
              </a:solidFill>
            </p:spPr>
          </p:sp>
          <p:sp>
            <p:nvSpPr>
              <p:cNvPr id="90" name="TextBox 90"/>
              <p:cNvSpPr txBox="1"/>
              <p:nvPr/>
            </p:nvSpPr>
            <p:spPr>
              <a:xfrm>
                <a:off x="76200" y="-95250"/>
                <a:ext cx="660400" cy="831850"/>
              </a:xfrm>
              <a:prstGeom prst="rect">
                <a:avLst/>
              </a:prstGeom>
            </p:spPr>
            <p:txBody>
              <a:bodyPr lIns="50800" tIns="50800" rIns="50800" bIns="50800" rtlCol="0" anchor="ctr"/>
              <a:lstStyle/>
              <a:p>
                <a:pPr algn="ctr">
                  <a:lnSpc>
                    <a:spcPts val="4200"/>
                  </a:lnSpc>
                </a:pPr>
                <a:endParaRPr>
                  <a:solidFill>
                    <a:prstClr val="black"/>
                  </a:solidFill>
                </a:endParaRPr>
              </a:p>
            </p:txBody>
          </p:sp>
        </p:grpSp>
        <p:pic>
          <p:nvPicPr>
            <p:cNvPr id="91" name="Picture 91">
              <a:hlinkClick r:id="rId31" action="ppaction://hlinksldjump">
                <a:snd r:embed="rId10" name="WhatsApp Audio 2022-12-18 at 00.51.04.wav"/>
              </a:hlinkClick>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xmlns="" r:embed="rId33"/>
                </a:ext>
              </a:extLst>
            </a:blip>
            <a:srcRect/>
            <a:stretch>
              <a:fillRect/>
            </a:stretch>
          </p:blipFill>
          <p:spPr>
            <a:xfrm>
              <a:off x="4224923" y="281160"/>
              <a:ext cx="1619331" cy="1317729"/>
            </a:xfrm>
            <a:prstGeom prst="rect">
              <a:avLst/>
            </a:prstGeom>
          </p:spPr>
        </p:pic>
      </p:grpSp>
      <p:sp>
        <p:nvSpPr>
          <p:cNvPr id="92" name="TextBox 92"/>
          <p:cNvSpPr txBox="1"/>
          <p:nvPr/>
        </p:nvSpPr>
        <p:spPr>
          <a:xfrm>
            <a:off x="1305185" y="2580531"/>
            <a:ext cx="3145957" cy="1786588"/>
          </a:xfrm>
          <a:prstGeom prst="rect">
            <a:avLst/>
          </a:prstGeom>
        </p:spPr>
        <p:txBody>
          <a:bodyPr lIns="0" tIns="0" rIns="0" bIns="0" rtlCol="0" anchor="t">
            <a:spAutoFit/>
          </a:bodyPr>
          <a:lstStyle/>
          <a:p>
            <a:pPr algn="ctr">
              <a:lnSpc>
                <a:spcPts val="3653"/>
              </a:lnSpc>
              <a:spcBef>
                <a:spcPct val="0"/>
              </a:spcBef>
            </a:pPr>
            <a:r>
              <a:rPr lang="en-US" sz="1826" spc="91">
                <a:solidFill>
                  <a:srgbClr val="202020"/>
                </a:solidFill>
                <a:latin typeface="Paalalabas Wide"/>
              </a:rPr>
              <a:t>Teman-teman dapat belajar dengan klik menu disamping. Semangat !</a:t>
            </a:r>
          </a:p>
        </p:txBody>
      </p:sp>
      <p:pic>
        <p:nvPicPr>
          <p:cNvPr id="93" name="Picture 93">
            <a:hlinkClick r:id="rId34" action="ppaction://hlinksldjump">
              <a:snd r:embed="rId10" name="WhatsApp Audio 2022-12-18 at 00.51.04.wav"/>
            </a:hlinkClick>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xmlns="" r:embed="rId36"/>
              </a:ext>
            </a:extLst>
          </a:blip>
          <a:srcRect/>
          <a:stretch>
            <a:fillRect/>
          </a:stretch>
        </p:blipFill>
        <p:spPr>
          <a:xfrm rot="5400000" flipV="1">
            <a:off x="15985368" y="8510990"/>
            <a:ext cx="1494619" cy="1494619"/>
          </a:xfrm>
          <a:prstGeom prst="rect">
            <a:avLst/>
          </a:prstGeom>
        </p:spPr>
      </p:pic>
      <p:pic>
        <p:nvPicPr>
          <p:cNvPr id="94" name="WhatsApp Audio 2022-12-18 at 01.02.0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37"/>
          <a:stretch>
            <a:fillRect/>
          </a:stretch>
        </p:blipFill>
        <p:spPr>
          <a:xfrm>
            <a:off x="-948944" y="284306"/>
            <a:ext cx="609600" cy="609600"/>
          </a:xfrm>
          <a:prstGeom prst="rect">
            <a:avLst/>
          </a:prstGeom>
        </p:spPr>
      </p:pic>
    </p:spTree>
    <p:extLst>
      <p:ext uri="{BB962C8B-B14F-4D97-AF65-F5344CB8AC3E}">
        <p14:creationId xmlns:p14="http://schemas.microsoft.com/office/powerpoint/2010/main" val="343422915"/>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9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4F6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224412">
            <a:off x="-82029" y="1082767"/>
            <a:ext cx="2498680" cy="289931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886456">
            <a:off x="6599125" y="7472705"/>
            <a:ext cx="1586249" cy="2332719"/>
          </a:xfrm>
          <a:prstGeom prst="rect">
            <a:avLst/>
          </a:prstGeom>
        </p:spPr>
      </p:pic>
      <p:grpSp>
        <p:nvGrpSpPr>
          <p:cNvPr id="4" name="Group 4"/>
          <p:cNvGrpSpPr/>
          <p:nvPr/>
        </p:nvGrpSpPr>
        <p:grpSpPr>
          <a:xfrm>
            <a:off x="7870497" y="1707807"/>
            <a:ext cx="9102840" cy="6931257"/>
            <a:chOff x="0" y="0"/>
            <a:chExt cx="2397456" cy="1825516"/>
          </a:xfrm>
        </p:grpSpPr>
        <p:sp>
          <p:nvSpPr>
            <p:cNvPr id="5" name="Freeform 5"/>
            <p:cNvSpPr/>
            <p:nvPr/>
          </p:nvSpPr>
          <p:spPr>
            <a:xfrm>
              <a:off x="0" y="0"/>
              <a:ext cx="2397456" cy="1825516"/>
            </a:xfrm>
            <a:custGeom>
              <a:avLst/>
              <a:gdLst/>
              <a:ahLst/>
              <a:cxnLst/>
              <a:rect l="l" t="t" r="r" b="b"/>
              <a:pathLst>
                <a:path w="2397456" h="1825516">
                  <a:moveTo>
                    <a:pt x="43375" y="0"/>
                  </a:moveTo>
                  <a:lnTo>
                    <a:pt x="2354081" y="0"/>
                  </a:lnTo>
                  <a:cubicBezTo>
                    <a:pt x="2378036" y="0"/>
                    <a:pt x="2397456" y="19420"/>
                    <a:pt x="2397456" y="43375"/>
                  </a:cubicBezTo>
                  <a:lnTo>
                    <a:pt x="2397456" y="1782141"/>
                  </a:lnTo>
                  <a:cubicBezTo>
                    <a:pt x="2397456" y="1793645"/>
                    <a:pt x="2392886" y="1804678"/>
                    <a:pt x="2384752" y="1812812"/>
                  </a:cubicBezTo>
                  <a:cubicBezTo>
                    <a:pt x="2376617" y="1820946"/>
                    <a:pt x="2365584" y="1825516"/>
                    <a:pt x="2354081" y="1825516"/>
                  </a:cubicBezTo>
                  <a:lnTo>
                    <a:pt x="43375" y="1825516"/>
                  </a:lnTo>
                  <a:cubicBezTo>
                    <a:pt x="31871" y="1825516"/>
                    <a:pt x="20839" y="1820946"/>
                    <a:pt x="12704" y="1812812"/>
                  </a:cubicBezTo>
                  <a:cubicBezTo>
                    <a:pt x="4570" y="1804678"/>
                    <a:pt x="0" y="1793645"/>
                    <a:pt x="0" y="1782141"/>
                  </a:cubicBezTo>
                  <a:lnTo>
                    <a:pt x="0" y="43375"/>
                  </a:lnTo>
                  <a:cubicBezTo>
                    <a:pt x="0" y="31871"/>
                    <a:pt x="4570" y="20839"/>
                    <a:pt x="12704" y="12704"/>
                  </a:cubicBezTo>
                  <a:cubicBezTo>
                    <a:pt x="20839" y="4570"/>
                    <a:pt x="31871" y="0"/>
                    <a:pt x="43375" y="0"/>
                  </a:cubicBezTo>
                  <a:close/>
                </a:path>
              </a:pathLst>
            </a:custGeom>
            <a:solidFill>
              <a:srgbClr val="3A9D76"/>
            </a:solidFill>
          </p:spPr>
        </p:sp>
        <p:sp>
          <p:nvSpPr>
            <p:cNvPr id="6" name="TextBox 6"/>
            <p:cNvSpPr txBox="1"/>
            <p:nvPr/>
          </p:nvSpPr>
          <p:spPr>
            <a:xfrm>
              <a:off x="0" y="-171450"/>
              <a:ext cx="812800" cy="984250"/>
            </a:xfrm>
            <a:prstGeom prst="rect">
              <a:avLst/>
            </a:prstGeom>
          </p:spPr>
          <p:txBody>
            <a:bodyPr lIns="50800" tIns="50800" rIns="50800" bIns="50800" rtlCol="0" anchor="ctr"/>
            <a:lstStyle/>
            <a:p>
              <a:pPr algn="ctr">
                <a:lnSpc>
                  <a:spcPts val="4200"/>
                </a:lnSpc>
              </a:pPr>
              <a:endParaRPr/>
            </a:p>
          </p:txBody>
        </p:sp>
      </p:grpSp>
      <p:grpSp>
        <p:nvGrpSpPr>
          <p:cNvPr id="7" name="Group 7"/>
          <p:cNvGrpSpPr/>
          <p:nvPr/>
        </p:nvGrpSpPr>
        <p:grpSpPr>
          <a:xfrm>
            <a:off x="8667027" y="2645948"/>
            <a:ext cx="7509779" cy="5054976"/>
            <a:chOff x="0" y="0"/>
            <a:chExt cx="10013039" cy="6739968"/>
          </a:xfrm>
        </p:grpSpPr>
        <p:sp>
          <p:nvSpPr>
            <p:cNvPr id="8" name="TextBox 8"/>
            <p:cNvSpPr txBox="1"/>
            <p:nvPr/>
          </p:nvSpPr>
          <p:spPr>
            <a:xfrm>
              <a:off x="0" y="-9525"/>
              <a:ext cx="10013039" cy="746111"/>
            </a:xfrm>
            <a:prstGeom prst="rect">
              <a:avLst/>
            </a:prstGeom>
          </p:spPr>
          <p:txBody>
            <a:bodyPr lIns="0" tIns="0" rIns="0" bIns="0" rtlCol="0" anchor="t">
              <a:spAutoFit/>
            </a:bodyPr>
            <a:lstStyle/>
            <a:p>
              <a:pPr>
                <a:lnSpc>
                  <a:spcPts val="4350"/>
                </a:lnSpc>
              </a:pPr>
              <a:r>
                <a:rPr lang="en-US" sz="3625" spc="181">
                  <a:solidFill>
                    <a:srgbClr val="000000"/>
                  </a:solidFill>
                  <a:latin typeface="Paalalabas Wide"/>
                </a:rPr>
                <a:t>Ridwan hadi utomo</a:t>
              </a:r>
            </a:p>
          </p:txBody>
        </p:sp>
        <p:sp>
          <p:nvSpPr>
            <p:cNvPr id="9" name="TextBox 9"/>
            <p:cNvSpPr txBox="1"/>
            <p:nvPr/>
          </p:nvSpPr>
          <p:spPr>
            <a:xfrm>
              <a:off x="0" y="898465"/>
              <a:ext cx="8639171" cy="5841504"/>
            </a:xfrm>
            <a:prstGeom prst="rect">
              <a:avLst/>
            </a:prstGeom>
          </p:spPr>
          <p:txBody>
            <a:bodyPr lIns="0" tIns="0" rIns="0" bIns="0" rtlCol="0" anchor="t">
              <a:spAutoFit/>
            </a:bodyPr>
            <a:lstStyle/>
            <a:p>
              <a:pPr algn="just">
                <a:lnSpc>
                  <a:spcPts val="3480"/>
                </a:lnSpc>
              </a:pPr>
              <a:r>
                <a:rPr lang="en-US" sz="2900">
                  <a:solidFill>
                    <a:srgbClr val="000000"/>
                  </a:solidFill>
                  <a:latin typeface="Open Sauce"/>
                </a:rPr>
                <a:t>Memiliki akun Instagram dengan nama @riddwnh serta akun g-mail ridwanutama215@gmail.co.id  Merupakan mahasiswa S1-Teknologi Pendidikan. </a:t>
              </a:r>
            </a:p>
            <a:p>
              <a:pPr algn="just">
                <a:lnSpc>
                  <a:spcPts val="3480"/>
                </a:lnSpc>
              </a:pPr>
              <a:r>
                <a:rPr lang="en-US" sz="2900">
                  <a:solidFill>
                    <a:srgbClr val="000000"/>
                  </a:solidFill>
                  <a:latin typeface="Open Sauce"/>
                </a:rPr>
                <a:t>Tujuan dari mengembangkan media "Otomotif Class" berbasis aplikasi android adalah sebagai media belajar bagi siswa maupun umum dengan materi otomotif dasar.</a:t>
              </a:r>
            </a:p>
          </p:txBody>
        </p:sp>
      </p:grpSp>
      <p:grpSp>
        <p:nvGrpSpPr>
          <p:cNvPr id="10" name="Group 10"/>
          <p:cNvGrpSpPr/>
          <p:nvPr/>
        </p:nvGrpSpPr>
        <p:grpSpPr>
          <a:xfrm>
            <a:off x="1167311" y="2361375"/>
            <a:ext cx="6224939" cy="5205046"/>
            <a:chOff x="0" y="0"/>
            <a:chExt cx="8299918" cy="6940061"/>
          </a:xfrm>
        </p:grpSpPr>
        <p:pic>
          <p:nvPicPr>
            <p:cNvPr id="11" name="Picture 11"/>
            <p:cNvPicPr>
              <a:picLocks noChangeAspect="1"/>
            </p:cNvPicPr>
            <p:nvPr/>
          </p:nvPicPr>
          <p:blipFill>
            <a:blip r:embed="rId6"/>
            <a:srcRect t="659" b="15724"/>
            <a:stretch>
              <a:fillRect/>
            </a:stretch>
          </p:blipFill>
          <p:spPr>
            <a:xfrm>
              <a:off x="0" y="0"/>
              <a:ext cx="8299918" cy="6940061"/>
            </a:xfrm>
            <a:prstGeom prst="rect">
              <a:avLst/>
            </a:prstGeom>
          </p:spPr>
        </p:pic>
      </p:grpSp>
      <p:grpSp>
        <p:nvGrpSpPr>
          <p:cNvPr id="12" name="Group 12"/>
          <p:cNvGrpSpPr/>
          <p:nvPr/>
        </p:nvGrpSpPr>
        <p:grpSpPr>
          <a:xfrm>
            <a:off x="2161371" y="1028700"/>
            <a:ext cx="3754111" cy="1503723"/>
            <a:chOff x="0" y="0"/>
            <a:chExt cx="5005482" cy="2004964"/>
          </a:xfrm>
        </p:grpSpPr>
        <p:sp>
          <p:nvSpPr>
            <p:cNvPr id="13" name="AutoShape 13"/>
            <p:cNvSpPr/>
            <p:nvPr/>
          </p:nvSpPr>
          <p:spPr>
            <a:xfrm rot="41469">
              <a:off x="11550" y="29980"/>
              <a:ext cx="4982382" cy="1945005"/>
            </a:xfrm>
            <a:prstGeom prst="rect">
              <a:avLst/>
            </a:prstGeom>
            <a:solidFill>
              <a:srgbClr val="FFE27B"/>
            </a:solidFill>
          </p:spPr>
        </p:sp>
        <p:sp>
          <p:nvSpPr>
            <p:cNvPr id="14" name="TextBox 14"/>
            <p:cNvSpPr txBox="1"/>
            <p:nvPr/>
          </p:nvSpPr>
          <p:spPr>
            <a:xfrm rot="41469">
              <a:off x="470008" y="389734"/>
              <a:ext cx="4086820" cy="1427686"/>
            </a:xfrm>
            <a:prstGeom prst="rect">
              <a:avLst/>
            </a:prstGeom>
          </p:spPr>
          <p:txBody>
            <a:bodyPr lIns="0" tIns="0" rIns="0" bIns="0" rtlCol="0" anchor="t">
              <a:spAutoFit/>
            </a:bodyPr>
            <a:lstStyle/>
            <a:p>
              <a:pPr algn="ctr">
                <a:lnSpc>
                  <a:spcPts val="8960"/>
                </a:lnSpc>
                <a:spcBef>
                  <a:spcPct val="0"/>
                </a:spcBef>
              </a:pPr>
              <a:r>
                <a:rPr lang="en-US" sz="6400">
                  <a:solidFill>
                    <a:srgbClr val="202020"/>
                  </a:solidFill>
                  <a:latin typeface="Paalalabas Wide"/>
                </a:rPr>
                <a:t>PROFIL</a:t>
              </a:r>
            </a:p>
          </p:txBody>
        </p:sp>
      </p:grpSp>
      <p:grpSp>
        <p:nvGrpSpPr>
          <p:cNvPr id="15" name="Group 15"/>
          <p:cNvGrpSpPr/>
          <p:nvPr/>
        </p:nvGrpSpPr>
        <p:grpSpPr>
          <a:xfrm>
            <a:off x="1083086" y="6845770"/>
            <a:ext cx="5910682" cy="1793295"/>
            <a:chOff x="0" y="0"/>
            <a:chExt cx="7880909" cy="2391060"/>
          </a:xfrm>
        </p:grpSpPr>
        <p:sp>
          <p:nvSpPr>
            <p:cNvPr id="16" name="AutoShape 16"/>
            <p:cNvSpPr/>
            <p:nvPr/>
          </p:nvSpPr>
          <p:spPr>
            <a:xfrm rot="-198601">
              <a:off x="49660" y="223027"/>
              <a:ext cx="7781589" cy="1945005"/>
            </a:xfrm>
            <a:prstGeom prst="rect">
              <a:avLst/>
            </a:prstGeom>
            <a:solidFill>
              <a:srgbClr val="3A9D76"/>
            </a:solidFill>
          </p:spPr>
        </p:sp>
        <p:sp>
          <p:nvSpPr>
            <p:cNvPr id="17" name="TextBox 17"/>
            <p:cNvSpPr txBox="1"/>
            <p:nvPr/>
          </p:nvSpPr>
          <p:spPr>
            <a:xfrm rot="-198601">
              <a:off x="601813" y="507917"/>
              <a:ext cx="6670306" cy="1427686"/>
            </a:xfrm>
            <a:prstGeom prst="rect">
              <a:avLst/>
            </a:prstGeom>
          </p:spPr>
          <p:txBody>
            <a:bodyPr lIns="0" tIns="0" rIns="0" bIns="0" rtlCol="0" anchor="t">
              <a:spAutoFit/>
            </a:bodyPr>
            <a:lstStyle/>
            <a:p>
              <a:pPr marL="0" lvl="0" indent="0" algn="ctr">
                <a:lnSpc>
                  <a:spcPts val="8960"/>
                </a:lnSpc>
                <a:spcBef>
                  <a:spcPct val="0"/>
                </a:spcBef>
              </a:pPr>
              <a:r>
                <a:rPr lang="en-US" sz="6400" u="none">
                  <a:solidFill>
                    <a:srgbClr val="202020"/>
                  </a:solidFill>
                  <a:latin typeface="Paalalabas Wide"/>
                </a:rPr>
                <a:t>PENGEMBANG</a:t>
              </a:r>
            </a:p>
          </p:txBody>
        </p:sp>
      </p:grpSp>
      <p:pic>
        <p:nvPicPr>
          <p:cNvPr id="18" name="Picture 1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399955" y="7947128"/>
            <a:ext cx="1366261" cy="1383873"/>
          </a:xfrm>
          <a:prstGeom prst="rect">
            <a:avLst/>
          </a:prstGeom>
        </p:spPr>
      </p:pic>
      <p:pic>
        <p:nvPicPr>
          <p:cNvPr id="19" name="Picture 19">
            <a:hlinkClick r:id="rId9" action="ppaction://hlinksldjump">
              <a:snd r:embed="rId10" name="WhatsApp Audio 2022-12-18 at 00.51.04.wav"/>
            </a:hlinkClick>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a:off x="15077960" y="8896474"/>
            <a:ext cx="2656695" cy="1125473"/>
          </a:xfrm>
          <a:prstGeom prst="rect">
            <a:avLst/>
          </a:prstGeom>
        </p:spPr>
      </p:pic>
    </p:spTree>
  </p:cSld>
  <p:clrMapOvr>
    <a:masterClrMapping/>
  </p:clrMapOvr>
  <p:transition spd="slow" advClick="0">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FB8E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224412">
            <a:off x="466922" y="961897"/>
            <a:ext cx="2069970" cy="240186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886456">
            <a:off x="15294738" y="5465901"/>
            <a:ext cx="1267876" cy="1864524"/>
          </a:xfrm>
          <a:prstGeom prst="rect">
            <a:avLst/>
          </a:prstGeom>
        </p:spPr>
      </p:pic>
      <p:grpSp>
        <p:nvGrpSpPr>
          <p:cNvPr id="4" name="Group 4"/>
          <p:cNvGrpSpPr/>
          <p:nvPr/>
        </p:nvGrpSpPr>
        <p:grpSpPr>
          <a:xfrm>
            <a:off x="2964726" y="3774318"/>
            <a:ext cx="5073040" cy="634894"/>
            <a:chOff x="0" y="0"/>
            <a:chExt cx="1336109" cy="167215"/>
          </a:xfrm>
        </p:grpSpPr>
        <p:sp>
          <p:nvSpPr>
            <p:cNvPr id="5" name="Freeform 5"/>
            <p:cNvSpPr/>
            <p:nvPr/>
          </p:nvSpPr>
          <p:spPr>
            <a:xfrm>
              <a:off x="0" y="0"/>
              <a:ext cx="1336109" cy="167215"/>
            </a:xfrm>
            <a:custGeom>
              <a:avLst/>
              <a:gdLst/>
              <a:ahLst/>
              <a:cxnLst/>
              <a:rect l="l" t="t" r="r" b="b"/>
              <a:pathLst>
                <a:path w="1336109" h="167215">
                  <a:moveTo>
                    <a:pt x="77831" y="0"/>
                  </a:moveTo>
                  <a:lnTo>
                    <a:pt x="1258279" y="0"/>
                  </a:lnTo>
                  <a:cubicBezTo>
                    <a:pt x="1301263" y="0"/>
                    <a:pt x="1336109" y="34846"/>
                    <a:pt x="1336109" y="77831"/>
                  </a:cubicBezTo>
                  <a:lnTo>
                    <a:pt x="1336109" y="89384"/>
                  </a:lnTo>
                  <a:cubicBezTo>
                    <a:pt x="1336109" y="132369"/>
                    <a:pt x="1301263" y="167215"/>
                    <a:pt x="1258279" y="167215"/>
                  </a:cubicBezTo>
                  <a:lnTo>
                    <a:pt x="77831" y="167215"/>
                  </a:lnTo>
                  <a:cubicBezTo>
                    <a:pt x="34846" y="167215"/>
                    <a:pt x="0" y="132369"/>
                    <a:pt x="0" y="89384"/>
                  </a:cubicBezTo>
                  <a:lnTo>
                    <a:pt x="0" y="77831"/>
                  </a:lnTo>
                  <a:cubicBezTo>
                    <a:pt x="0" y="34846"/>
                    <a:pt x="34846" y="0"/>
                    <a:pt x="77831" y="0"/>
                  </a:cubicBezTo>
                  <a:close/>
                </a:path>
              </a:pathLst>
            </a:custGeom>
            <a:solidFill>
              <a:srgbClr val="FFE27B"/>
            </a:solidFill>
          </p:spPr>
        </p:sp>
        <p:sp>
          <p:nvSpPr>
            <p:cNvPr id="6" name="TextBox 6"/>
            <p:cNvSpPr txBox="1"/>
            <p:nvPr/>
          </p:nvSpPr>
          <p:spPr>
            <a:xfrm>
              <a:off x="0" y="-171450"/>
              <a:ext cx="812800" cy="984250"/>
            </a:xfrm>
            <a:prstGeom prst="rect">
              <a:avLst/>
            </a:prstGeom>
          </p:spPr>
          <p:txBody>
            <a:bodyPr lIns="50800" tIns="50800" rIns="50800" bIns="50800" rtlCol="0" anchor="ctr"/>
            <a:lstStyle/>
            <a:p>
              <a:pPr algn="ctr">
                <a:lnSpc>
                  <a:spcPts val="4200"/>
                </a:lnSpc>
              </a:pPr>
              <a:endParaRPr/>
            </a:p>
          </p:txBody>
        </p:sp>
      </p:grpSp>
      <p:grpSp>
        <p:nvGrpSpPr>
          <p:cNvPr id="7" name="Group 7"/>
          <p:cNvGrpSpPr/>
          <p:nvPr/>
        </p:nvGrpSpPr>
        <p:grpSpPr>
          <a:xfrm>
            <a:off x="2161371" y="1028700"/>
            <a:ext cx="3754111" cy="1503723"/>
            <a:chOff x="0" y="0"/>
            <a:chExt cx="5005482" cy="2004964"/>
          </a:xfrm>
        </p:grpSpPr>
        <p:sp>
          <p:nvSpPr>
            <p:cNvPr id="8" name="AutoShape 8"/>
            <p:cNvSpPr/>
            <p:nvPr/>
          </p:nvSpPr>
          <p:spPr>
            <a:xfrm rot="41469">
              <a:off x="11550" y="29980"/>
              <a:ext cx="4982382" cy="1945005"/>
            </a:xfrm>
            <a:prstGeom prst="rect">
              <a:avLst/>
            </a:prstGeom>
            <a:solidFill>
              <a:srgbClr val="FFE27B"/>
            </a:solidFill>
          </p:spPr>
        </p:sp>
        <p:sp>
          <p:nvSpPr>
            <p:cNvPr id="9" name="TextBox 9"/>
            <p:cNvSpPr txBox="1"/>
            <p:nvPr/>
          </p:nvSpPr>
          <p:spPr>
            <a:xfrm rot="41469">
              <a:off x="470008" y="389635"/>
              <a:ext cx="4086820" cy="1427885"/>
            </a:xfrm>
            <a:prstGeom prst="rect">
              <a:avLst/>
            </a:prstGeom>
          </p:spPr>
          <p:txBody>
            <a:bodyPr lIns="0" tIns="0" rIns="0" bIns="0" rtlCol="0" anchor="t">
              <a:spAutoFit/>
            </a:bodyPr>
            <a:lstStyle/>
            <a:p>
              <a:pPr algn="ctr">
                <a:lnSpc>
                  <a:spcPts val="8960"/>
                </a:lnSpc>
                <a:spcBef>
                  <a:spcPct val="0"/>
                </a:spcBef>
              </a:pPr>
              <a:r>
                <a:rPr lang="en-US" sz="6400">
                  <a:solidFill>
                    <a:srgbClr val="202020"/>
                  </a:solidFill>
                  <a:latin typeface="Paalalabas Wide"/>
                </a:rPr>
                <a:t>sumber</a:t>
              </a:r>
            </a:p>
          </p:txBody>
        </p:sp>
      </p:grpSp>
      <p:grpSp>
        <p:nvGrpSpPr>
          <p:cNvPr id="10" name="Group 10"/>
          <p:cNvGrpSpPr/>
          <p:nvPr/>
        </p:nvGrpSpPr>
        <p:grpSpPr>
          <a:xfrm>
            <a:off x="5501246" y="1635776"/>
            <a:ext cx="5910682" cy="1793295"/>
            <a:chOff x="0" y="0"/>
            <a:chExt cx="7880909" cy="2391060"/>
          </a:xfrm>
        </p:grpSpPr>
        <p:sp>
          <p:nvSpPr>
            <p:cNvPr id="11" name="AutoShape 11"/>
            <p:cNvSpPr/>
            <p:nvPr/>
          </p:nvSpPr>
          <p:spPr>
            <a:xfrm rot="-198601">
              <a:off x="49660" y="223027"/>
              <a:ext cx="7781589" cy="1945005"/>
            </a:xfrm>
            <a:prstGeom prst="rect">
              <a:avLst/>
            </a:prstGeom>
            <a:solidFill>
              <a:srgbClr val="3A9D76"/>
            </a:solidFill>
          </p:spPr>
        </p:sp>
        <p:sp>
          <p:nvSpPr>
            <p:cNvPr id="12" name="TextBox 12"/>
            <p:cNvSpPr txBox="1"/>
            <p:nvPr/>
          </p:nvSpPr>
          <p:spPr>
            <a:xfrm rot="-198601">
              <a:off x="601813" y="507818"/>
              <a:ext cx="6670306" cy="1427885"/>
            </a:xfrm>
            <a:prstGeom prst="rect">
              <a:avLst/>
            </a:prstGeom>
          </p:spPr>
          <p:txBody>
            <a:bodyPr lIns="0" tIns="0" rIns="0" bIns="0" rtlCol="0" anchor="t">
              <a:spAutoFit/>
            </a:bodyPr>
            <a:lstStyle/>
            <a:p>
              <a:pPr marL="0" lvl="0" indent="0" algn="ctr">
                <a:lnSpc>
                  <a:spcPts val="8960"/>
                </a:lnSpc>
                <a:spcBef>
                  <a:spcPct val="0"/>
                </a:spcBef>
              </a:pPr>
              <a:r>
                <a:rPr lang="en-US" sz="6400">
                  <a:solidFill>
                    <a:srgbClr val="202020"/>
                  </a:solidFill>
                  <a:latin typeface="Paalalabas Wide"/>
                </a:rPr>
                <a:t>terkait</a:t>
              </a:r>
            </a:p>
          </p:txBody>
        </p:sp>
      </p:grpSp>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818776" y="6769327"/>
            <a:ext cx="1366261" cy="1383873"/>
          </a:xfrm>
          <a:prstGeom prst="rect">
            <a:avLst/>
          </a:prstGeom>
        </p:spPr>
      </p:pic>
      <p:pic>
        <p:nvPicPr>
          <p:cNvPr id="14" name="Picture 14">
            <a:hlinkClick r:id="rId8" action="ppaction://hlinksldjump">
              <a:snd r:embed="rId9" name="WhatsApp Audio 2022-12-18 at 00.51.04.wav"/>
            </a:hlinkClick>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5077960" y="8896474"/>
            <a:ext cx="2656695" cy="1125473"/>
          </a:xfrm>
          <a:prstGeom prst="rect">
            <a:avLst/>
          </a:prstGeom>
        </p:spPr>
      </p:pic>
      <p:grpSp>
        <p:nvGrpSpPr>
          <p:cNvPr id="15" name="Group 15"/>
          <p:cNvGrpSpPr/>
          <p:nvPr/>
        </p:nvGrpSpPr>
        <p:grpSpPr>
          <a:xfrm>
            <a:off x="2964726" y="4752112"/>
            <a:ext cx="5073040" cy="1812547"/>
            <a:chOff x="0" y="0"/>
            <a:chExt cx="1336109" cy="477379"/>
          </a:xfrm>
        </p:grpSpPr>
        <p:sp>
          <p:nvSpPr>
            <p:cNvPr id="16" name="Freeform 16"/>
            <p:cNvSpPr/>
            <p:nvPr/>
          </p:nvSpPr>
          <p:spPr>
            <a:xfrm>
              <a:off x="0" y="0"/>
              <a:ext cx="1336109" cy="477379"/>
            </a:xfrm>
            <a:custGeom>
              <a:avLst/>
              <a:gdLst/>
              <a:ahLst/>
              <a:cxnLst/>
              <a:rect l="l" t="t" r="r" b="b"/>
              <a:pathLst>
                <a:path w="1336109" h="477379">
                  <a:moveTo>
                    <a:pt x="77831" y="0"/>
                  </a:moveTo>
                  <a:lnTo>
                    <a:pt x="1258279" y="0"/>
                  </a:lnTo>
                  <a:cubicBezTo>
                    <a:pt x="1301263" y="0"/>
                    <a:pt x="1336109" y="34846"/>
                    <a:pt x="1336109" y="77831"/>
                  </a:cubicBezTo>
                  <a:lnTo>
                    <a:pt x="1336109" y="399548"/>
                  </a:lnTo>
                  <a:cubicBezTo>
                    <a:pt x="1336109" y="442533"/>
                    <a:pt x="1301263" y="477379"/>
                    <a:pt x="1258279" y="477379"/>
                  </a:cubicBezTo>
                  <a:lnTo>
                    <a:pt x="77831" y="477379"/>
                  </a:lnTo>
                  <a:cubicBezTo>
                    <a:pt x="34846" y="477379"/>
                    <a:pt x="0" y="442533"/>
                    <a:pt x="0" y="399548"/>
                  </a:cubicBezTo>
                  <a:lnTo>
                    <a:pt x="0" y="77831"/>
                  </a:lnTo>
                  <a:cubicBezTo>
                    <a:pt x="0" y="34846"/>
                    <a:pt x="34846" y="0"/>
                    <a:pt x="77831" y="0"/>
                  </a:cubicBezTo>
                  <a:close/>
                </a:path>
              </a:pathLst>
            </a:custGeom>
            <a:solidFill>
              <a:srgbClr val="FDFDFD"/>
            </a:solidFill>
          </p:spPr>
        </p:sp>
        <p:sp>
          <p:nvSpPr>
            <p:cNvPr id="17" name="TextBox 17"/>
            <p:cNvSpPr txBox="1"/>
            <p:nvPr/>
          </p:nvSpPr>
          <p:spPr>
            <a:xfrm>
              <a:off x="0" y="-171450"/>
              <a:ext cx="812800" cy="984250"/>
            </a:xfrm>
            <a:prstGeom prst="rect">
              <a:avLst/>
            </a:prstGeom>
          </p:spPr>
          <p:txBody>
            <a:bodyPr lIns="50800" tIns="50800" rIns="50800" bIns="50800" rtlCol="0" anchor="ctr"/>
            <a:lstStyle/>
            <a:p>
              <a:pPr algn="ctr">
                <a:lnSpc>
                  <a:spcPts val="4200"/>
                </a:lnSpc>
              </a:pPr>
              <a:endParaRPr/>
            </a:p>
          </p:txBody>
        </p:sp>
      </p:grpSp>
      <p:grpSp>
        <p:nvGrpSpPr>
          <p:cNvPr id="18" name="Group 18"/>
          <p:cNvGrpSpPr/>
          <p:nvPr/>
        </p:nvGrpSpPr>
        <p:grpSpPr>
          <a:xfrm>
            <a:off x="9144000" y="3774318"/>
            <a:ext cx="5073040" cy="634894"/>
            <a:chOff x="0" y="0"/>
            <a:chExt cx="1336109" cy="167215"/>
          </a:xfrm>
        </p:grpSpPr>
        <p:sp>
          <p:nvSpPr>
            <p:cNvPr id="19" name="Freeform 19"/>
            <p:cNvSpPr/>
            <p:nvPr/>
          </p:nvSpPr>
          <p:spPr>
            <a:xfrm>
              <a:off x="0" y="0"/>
              <a:ext cx="1336109" cy="167215"/>
            </a:xfrm>
            <a:custGeom>
              <a:avLst/>
              <a:gdLst/>
              <a:ahLst/>
              <a:cxnLst/>
              <a:rect l="l" t="t" r="r" b="b"/>
              <a:pathLst>
                <a:path w="1336109" h="167215">
                  <a:moveTo>
                    <a:pt x="77831" y="0"/>
                  </a:moveTo>
                  <a:lnTo>
                    <a:pt x="1258279" y="0"/>
                  </a:lnTo>
                  <a:cubicBezTo>
                    <a:pt x="1301263" y="0"/>
                    <a:pt x="1336109" y="34846"/>
                    <a:pt x="1336109" y="77831"/>
                  </a:cubicBezTo>
                  <a:lnTo>
                    <a:pt x="1336109" y="89384"/>
                  </a:lnTo>
                  <a:cubicBezTo>
                    <a:pt x="1336109" y="132369"/>
                    <a:pt x="1301263" y="167215"/>
                    <a:pt x="1258279" y="167215"/>
                  </a:cubicBezTo>
                  <a:lnTo>
                    <a:pt x="77831" y="167215"/>
                  </a:lnTo>
                  <a:cubicBezTo>
                    <a:pt x="34846" y="167215"/>
                    <a:pt x="0" y="132369"/>
                    <a:pt x="0" y="89384"/>
                  </a:cubicBezTo>
                  <a:lnTo>
                    <a:pt x="0" y="77831"/>
                  </a:lnTo>
                  <a:cubicBezTo>
                    <a:pt x="0" y="34846"/>
                    <a:pt x="34846" y="0"/>
                    <a:pt x="77831" y="0"/>
                  </a:cubicBezTo>
                  <a:close/>
                </a:path>
              </a:pathLst>
            </a:custGeom>
            <a:solidFill>
              <a:srgbClr val="FFE27B"/>
            </a:solidFill>
          </p:spPr>
        </p:sp>
        <p:sp>
          <p:nvSpPr>
            <p:cNvPr id="20" name="TextBox 20"/>
            <p:cNvSpPr txBox="1"/>
            <p:nvPr/>
          </p:nvSpPr>
          <p:spPr>
            <a:xfrm>
              <a:off x="0" y="-171450"/>
              <a:ext cx="812800" cy="984250"/>
            </a:xfrm>
            <a:prstGeom prst="rect">
              <a:avLst/>
            </a:prstGeom>
          </p:spPr>
          <p:txBody>
            <a:bodyPr lIns="50800" tIns="50800" rIns="50800" bIns="50800" rtlCol="0" anchor="ctr"/>
            <a:lstStyle/>
            <a:p>
              <a:pPr algn="ctr">
                <a:lnSpc>
                  <a:spcPts val="4200"/>
                </a:lnSpc>
              </a:pPr>
              <a:endParaRPr/>
            </a:p>
          </p:txBody>
        </p:sp>
      </p:grpSp>
      <p:grpSp>
        <p:nvGrpSpPr>
          <p:cNvPr id="21" name="Group 21"/>
          <p:cNvGrpSpPr/>
          <p:nvPr/>
        </p:nvGrpSpPr>
        <p:grpSpPr>
          <a:xfrm>
            <a:off x="9144000" y="4752112"/>
            <a:ext cx="5073040" cy="1812547"/>
            <a:chOff x="0" y="0"/>
            <a:chExt cx="1336109" cy="477379"/>
          </a:xfrm>
        </p:grpSpPr>
        <p:sp>
          <p:nvSpPr>
            <p:cNvPr id="22" name="Freeform 22"/>
            <p:cNvSpPr/>
            <p:nvPr/>
          </p:nvSpPr>
          <p:spPr>
            <a:xfrm>
              <a:off x="0" y="0"/>
              <a:ext cx="1336109" cy="477379"/>
            </a:xfrm>
            <a:custGeom>
              <a:avLst/>
              <a:gdLst/>
              <a:ahLst/>
              <a:cxnLst/>
              <a:rect l="l" t="t" r="r" b="b"/>
              <a:pathLst>
                <a:path w="1336109" h="477379">
                  <a:moveTo>
                    <a:pt x="77831" y="0"/>
                  </a:moveTo>
                  <a:lnTo>
                    <a:pt x="1258279" y="0"/>
                  </a:lnTo>
                  <a:cubicBezTo>
                    <a:pt x="1301263" y="0"/>
                    <a:pt x="1336109" y="34846"/>
                    <a:pt x="1336109" y="77831"/>
                  </a:cubicBezTo>
                  <a:lnTo>
                    <a:pt x="1336109" y="399548"/>
                  </a:lnTo>
                  <a:cubicBezTo>
                    <a:pt x="1336109" y="442533"/>
                    <a:pt x="1301263" y="477379"/>
                    <a:pt x="1258279" y="477379"/>
                  </a:cubicBezTo>
                  <a:lnTo>
                    <a:pt x="77831" y="477379"/>
                  </a:lnTo>
                  <a:cubicBezTo>
                    <a:pt x="34846" y="477379"/>
                    <a:pt x="0" y="442533"/>
                    <a:pt x="0" y="399548"/>
                  </a:cubicBezTo>
                  <a:lnTo>
                    <a:pt x="0" y="77831"/>
                  </a:lnTo>
                  <a:cubicBezTo>
                    <a:pt x="0" y="34846"/>
                    <a:pt x="34846" y="0"/>
                    <a:pt x="77831" y="0"/>
                  </a:cubicBezTo>
                  <a:close/>
                </a:path>
              </a:pathLst>
            </a:custGeom>
            <a:solidFill>
              <a:srgbClr val="FDFDFD"/>
            </a:solidFill>
          </p:spPr>
        </p:sp>
        <p:sp>
          <p:nvSpPr>
            <p:cNvPr id="23" name="TextBox 23"/>
            <p:cNvSpPr txBox="1"/>
            <p:nvPr/>
          </p:nvSpPr>
          <p:spPr>
            <a:xfrm>
              <a:off x="0" y="-171450"/>
              <a:ext cx="812800" cy="984250"/>
            </a:xfrm>
            <a:prstGeom prst="rect">
              <a:avLst/>
            </a:prstGeom>
          </p:spPr>
          <p:txBody>
            <a:bodyPr lIns="50800" tIns="50800" rIns="50800" bIns="50800" rtlCol="0" anchor="ctr"/>
            <a:lstStyle/>
            <a:p>
              <a:pPr algn="ctr">
                <a:lnSpc>
                  <a:spcPts val="4200"/>
                </a:lnSpc>
              </a:pPr>
              <a:endParaRPr/>
            </a:p>
          </p:txBody>
        </p:sp>
      </p:grpSp>
      <p:grpSp>
        <p:nvGrpSpPr>
          <p:cNvPr id="24" name="Group 24"/>
          <p:cNvGrpSpPr/>
          <p:nvPr/>
        </p:nvGrpSpPr>
        <p:grpSpPr>
          <a:xfrm>
            <a:off x="2964726" y="6907559"/>
            <a:ext cx="5073040" cy="634894"/>
            <a:chOff x="0" y="0"/>
            <a:chExt cx="1336109" cy="167215"/>
          </a:xfrm>
        </p:grpSpPr>
        <p:sp>
          <p:nvSpPr>
            <p:cNvPr id="25" name="Freeform 25"/>
            <p:cNvSpPr/>
            <p:nvPr/>
          </p:nvSpPr>
          <p:spPr>
            <a:xfrm>
              <a:off x="0" y="0"/>
              <a:ext cx="1336109" cy="167215"/>
            </a:xfrm>
            <a:custGeom>
              <a:avLst/>
              <a:gdLst/>
              <a:ahLst/>
              <a:cxnLst/>
              <a:rect l="l" t="t" r="r" b="b"/>
              <a:pathLst>
                <a:path w="1336109" h="167215">
                  <a:moveTo>
                    <a:pt x="77831" y="0"/>
                  </a:moveTo>
                  <a:lnTo>
                    <a:pt x="1258279" y="0"/>
                  </a:lnTo>
                  <a:cubicBezTo>
                    <a:pt x="1301263" y="0"/>
                    <a:pt x="1336109" y="34846"/>
                    <a:pt x="1336109" y="77831"/>
                  </a:cubicBezTo>
                  <a:lnTo>
                    <a:pt x="1336109" y="89384"/>
                  </a:lnTo>
                  <a:cubicBezTo>
                    <a:pt x="1336109" y="132369"/>
                    <a:pt x="1301263" y="167215"/>
                    <a:pt x="1258279" y="167215"/>
                  </a:cubicBezTo>
                  <a:lnTo>
                    <a:pt x="77831" y="167215"/>
                  </a:lnTo>
                  <a:cubicBezTo>
                    <a:pt x="34846" y="167215"/>
                    <a:pt x="0" y="132369"/>
                    <a:pt x="0" y="89384"/>
                  </a:cubicBezTo>
                  <a:lnTo>
                    <a:pt x="0" y="77831"/>
                  </a:lnTo>
                  <a:cubicBezTo>
                    <a:pt x="0" y="34846"/>
                    <a:pt x="34846" y="0"/>
                    <a:pt x="77831" y="0"/>
                  </a:cubicBezTo>
                  <a:close/>
                </a:path>
              </a:pathLst>
            </a:custGeom>
            <a:solidFill>
              <a:srgbClr val="3A9D76"/>
            </a:solidFill>
          </p:spPr>
        </p:sp>
        <p:sp>
          <p:nvSpPr>
            <p:cNvPr id="26" name="TextBox 26"/>
            <p:cNvSpPr txBox="1"/>
            <p:nvPr/>
          </p:nvSpPr>
          <p:spPr>
            <a:xfrm>
              <a:off x="0" y="-171450"/>
              <a:ext cx="812800" cy="984250"/>
            </a:xfrm>
            <a:prstGeom prst="rect">
              <a:avLst/>
            </a:prstGeom>
          </p:spPr>
          <p:txBody>
            <a:bodyPr lIns="50800" tIns="50800" rIns="50800" bIns="50800" rtlCol="0" anchor="ctr"/>
            <a:lstStyle/>
            <a:p>
              <a:pPr algn="ctr">
                <a:lnSpc>
                  <a:spcPts val="4200"/>
                </a:lnSpc>
              </a:pPr>
              <a:endParaRPr/>
            </a:p>
          </p:txBody>
        </p:sp>
      </p:grpSp>
      <p:grpSp>
        <p:nvGrpSpPr>
          <p:cNvPr id="27" name="Group 27"/>
          <p:cNvGrpSpPr/>
          <p:nvPr/>
        </p:nvGrpSpPr>
        <p:grpSpPr>
          <a:xfrm>
            <a:off x="2964726" y="7885353"/>
            <a:ext cx="5073040" cy="1812547"/>
            <a:chOff x="0" y="0"/>
            <a:chExt cx="1336109" cy="477379"/>
          </a:xfrm>
        </p:grpSpPr>
        <p:sp>
          <p:nvSpPr>
            <p:cNvPr id="28" name="Freeform 28"/>
            <p:cNvSpPr/>
            <p:nvPr/>
          </p:nvSpPr>
          <p:spPr>
            <a:xfrm>
              <a:off x="0" y="0"/>
              <a:ext cx="1336109" cy="477379"/>
            </a:xfrm>
            <a:custGeom>
              <a:avLst/>
              <a:gdLst/>
              <a:ahLst/>
              <a:cxnLst/>
              <a:rect l="l" t="t" r="r" b="b"/>
              <a:pathLst>
                <a:path w="1336109" h="477379">
                  <a:moveTo>
                    <a:pt x="77831" y="0"/>
                  </a:moveTo>
                  <a:lnTo>
                    <a:pt x="1258279" y="0"/>
                  </a:lnTo>
                  <a:cubicBezTo>
                    <a:pt x="1301263" y="0"/>
                    <a:pt x="1336109" y="34846"/>
                    <a:pt x="1336109" y="77831"/>
                  </a:cubicBezTo>
                  <a:lnTo>
                    <a:pt x="1336109" y="399548"/>
                  </a:lnTo>
                  <a:cubicBezTo>
                    <a:pt x="1336109" y="442533"/>
                    <a:pt x="1301263" y="477379"/>
                    <a:pt x="1258279" y="477379"/>
                  </a:cubicBezTo>
                  <a:lnTo>
                    <a:pt x="77831" y="477379"/>
                  </a:lnTo>
                  <a:cubicBezTo>
                    <a:pt x="34846" y="477379"/>
                    <a:pt x="0" y="442533"/>
                    <a:pt x="0" y="399548"/>
                  </a:cubicBezTo>
                  <a:lnTo>
                    <a:pt x="0" y="77831"/>
                  </a:lnTo>
                  <a:cubicBezTo>
                    <a:pt x="0" y="34846"/>
                    <a:pt x="34846" y="0"/>
                    <a:pt x="77831" y="0"/>
                  </a:cubicBezTo>
                  <a:close/>
                </a:path>
              </a:pathLst>
            </a:custGeom>
            <a:solidFill>
              <a:srgbClr val="FFE27B"/>
            </a:solidFill>
          </p:spPr>
        </p:sp>
        <p:sp>
          <p:nvSpPr>
            <p:cNvPr id="29" name="TextBox 29"/>
            <p:cNvSpPr txBox="1"/>
            <p:nvPr/>
          </p:nvSpPr>
          <p:spPr>
            <a:xfrm>
              <a:off x="0" y="-171450"/>
              <a:ext cx="812800" cy="984250"/>
            </a:xfrm>
            <a:prstGeom prst="rect">
              <a:avLst/>
            </a:prstGeom>
          </p:spPr>
          <p:txBody>
            <a:bodyPr lIns="50800" tIns="50800" rIns="50800" bIns="50800" rtlCol="0" anchor="ctr"/>
            <a:lstStyle/>
            <a:p>
              <a:pPr algn="ctr">
                <a:lnSpc>
                  <a:spcPts val="4200"/>
                </a:lnSpc>
              </a:pPr>
              <a:endParaRPr/>
            </a:p>
          </p:txBody>
        </p:sp>
      </p:grpSp>
      <p:grpSp>
        <p:nvGrpSpPr>
          <p:cNvPr id="30" name="Group 30"/>
          <p:cNvGrpSpPr/>
          <p:nvPr/>
        </p:nvGrpSpPr>
        <p:grpSpPr>
          <a:xfrm>
            <a:off x="9144000" y="6907559"/>
            <a:ext cx="5073040" cy="634894"/>
            <a:chOff x="0" y="0"/>
            <a:chExt cx="1336109" cy="167215"/>
          </a:xfrm>
        </p:grpSpPr>
        <p:sp>
          <p:nvSpPr>
            <p:cNvPr id="31" name="Freeform 31"/>
            <p:cNvSpPr/>
            <p:nvPr/>
          </p:nvSpPr>
          <p:spPr>
            <a:xfrm>
              <a:off x="0" y="0"/>
              <a:ext cx="1336109" cy="167215"/>
            </a:xfrm>
            <a:custGeom>
              <a:avLst/>
              <a:gdLst/>
              <a:ahLst/>
              <a:cxnLst/>
              <a:rect l="l" t="t" r="r" b="b"/>
              <a:pathLst>
                <a:path w="1336109" h="167215">
                  <a:moveTo>
                    <a:pt x="77831" y="0"/>
                  </a:moveTo>
                  <a:lnTo>
                    <a:pt x="1258279" y="0"/>
                  </a:lnTo>
                  <a:cubicBezTo>
                    <a:pt x="1301263" y="0"/>
                    <a:pt x="1336109" y="34846"/>
                    <a:pt x="1336109" y="77831"/>
                  </a:cubicBezTo>
                  <a:lnTo>
                    <a:pt x="1336109" y="89384"/>
                  </a:lnTo>
                  <a:cubicBezTo>
                    <a:pt x="1336109" y="132369"/>
                    <a:pt x="1301263" y="167215"/>
                    <a:pt x="1258279" y="167215"/>
                  </a:cubicBezTo>
                  <a:lnTo>
                    <a:pt x="77831" y="167215"/>
                  </a:lnTo>
                  <a:cubicBezTo>
                    <a:pt x="34846" y="167215"/>
                    <a:pt x="0" y="132369"/>
                    <a:pt x="0" y="89384"/>
                  </a:cubicBezTo>
                  <a:lnTo>
                    <a:pt x="0" y="77831"/>
                  </a:lnTo>
                  <a:cubicBezTo>
                    <a:pt x="0" y="34846"/>
                    <a:pt x="34846" y="0"/>
                    <a:pt x="77831" y="0"/>
                  </a:cubicBezTo>
                  <a:close/>
                </a:path>
              </a:pathLst>
            </a:custGeom>
            <a:solidFill>
              <a:srgbClr val="3A9D76"/>
            </a:solidFill>
          </p:spPr>
        </p:sp>
        <p:sp>
          <p:nvSpPr>
            <p:cNvPr id="32" name="TextBox 32"/>
            <p:cNvSpPr txBox="1"/>
            <p:nvPr/>
          </p:nvSpPr>
          <p:spPr>
            <a:xfrm>
              <a:off x="0" y="-171450"/>
              <a:ext cx="812800" cy="984250"/>
            </a:xfrm>
            <a:prstGeom prst="rect">
              <a:avLst/>
            </a:prstGeom>
          </p:spPr>
          <p:txBody>
            <a:bodyPr lIns="50800" tIns="50800" rIns="50800" bIns="50800" rtlCol="0" anchor="ctr"/>
            <a:lstStyle/>
            <a:p>
              <a:pPr algn="ctr">
                <a:lnSpc>
                  <a:spcPts val="4200"/>
                </a:lnSpc>
              </a:pPr>
              <a:endParaRPr/>
            </a:p>
          </p:txBody>
        </p:sp>
      </p:grpSp>
      <p:grpSp>
        <p:nvGrpSpPr>
          <p:cNvPr id="33" name="Group 33"/>
          <p:cNvGrpSpPr/>
          <p:nvPr/>
        </p:nvGrpSpPr>
        <p:grpSpPr>
          <a:xfrm>
            <a:off x="9144000" y="7885353"/>
            <a:ext cx="5073040" cy="1812547"/>
            <a:chOff x="0" y="0"/>
            <a:chExt cx="1336109" cy="477379"/>
          </a:xfrm>
        </p:grpSpPr>
        <p:sp>
          <p:nvSpPr>
            <p:cNvPr id="34" name="Freeform 34"/>
            <p:cNvSpPr/>
            <p:nvPr/>
          </p:nvSpPr>
          <p:spPr>
            <a:xfrm>
              <a:off x="0" y="0"/>
              <a:ext cx="1336109" cy="477379"/>
            </a:xfrm>
            <a:custGeom>
              <a:avLst/>
              <a:gdLst/>
              <a:ahLst/>
              <a:cxnLst/>
              <a:rect l="l" t="t" r="r" b="b"/>
              <a:pathLst>
                <a:path w="1336109" h="477379">
                  <a:moveTo>
                    <a:pt x="77831" y="0"/>
                  </a:moveTo>
                  <a:lnTo>
                    <a:pt x="1258279" y="0"/>
                  </a:lnTo>
                  <a:cubicBezTo>
                    <a:pt x="1301263" y="0"/>
                    <a:pt x="1336109" y="34846"/>
                    <a:pt x="1336109" y="77831"/>
                  </a:cubicBezTo>
                  <a:lnTo>
                    <a:pt x="1336109" y="399548"/>
                  </a:lnTo>
                  <a:cubicBezTo>
                    <a:pt x="1336109" y="442533"/>
                    <a:pt x="1301263" y="477379"/>
                    <a:pt x="1258279" y="477379"/>
                  </a:cubicBezTo>
                  <a:lnTo>
                    <a:pt x="77831" y="477379"/>
                  </a:lnTo>
                  <a:cubicBezTo>
                    <a:pt x="34846" y="477379"/>
                    <a:pt x="0" y="442533"/>
                    <a:pt x="0" y="399548"/>
                  </a:cubicBezTo>
                  <a:lnTo>
                    <a:pt x="0" y="77831"/>
                  </a:lnTo>
                  <a:cubicBezTo>
                    <a:pt x="0" y="34846"/>
                    <a:pt x="34846" y="0"/>
                    <a:pt x="77831" y="0"/>
                  </a:cubicBezTo>
                  <a:close/>
                </a:path>
              </a:pathLst>
            </a:custGeom>
            <a:solidFill>
              <a:srgbClr val="FFE27B"/>
            </a:solidFill>
          </p:spPr>
        </p:sp>
        <p:sp>
          <p:nvSpPr>
            <p:cNvPr id="35" name="TextBox 35"/>
            <p:cNvSpPr txBox="1"/>
            <p:nvPr/>
          </p:nvSpPr>
          <p:spPr>
            <a:xfrm>
              <a:off x="0" y="-171450"/>
              <a:ext cx="812800" cy="984250"/>
            </a:xfrm>
            <a:prstGeom prst="rect">
              <a:avLst/>
            </a:prstGeom>
          </p:spPr>
          <p:txBody>
            <a:bodyPr lIns="50800" tIns="50800" rIns="50800" bIns="50800" rtlCol="0" anchor="ctr"/>
            <a:lstStyle/>
            <a:p>
              <a:pPr algn="ctr">
                <a:lnSpc>
                  <a:spcPts val="4200"/>
                </a:lnSpc>
              </a:pPr>
              <a:endParaRPr/>
            </a:p>
          </p:txBody>
        </p:sp>
      </p:grpSp>
      <p:sp>
        <p:nvSpPr>
          <p:cNvPr id="36" name="TextBox 36"/>
          <p:cNvSpPr txBox="1"/>
          <p:nvPr/>
        </p:nvSpPr>
        <p:spPr>
          <a:xfrm>
            <a:off x="4106057" y="3731720"/>
            <a:ext cx="2790379" cy="574676"/>
          </a:xfrm>
          <a:prstGeom prst="rect">
            <a:avLst/>
          </a:prstGeom>
        </p:spPr>
        <p:txBody>
          <a:bodyPr lIns="0" tIns="0" rIns="0" bIns="0" rtlCol="0" anchor="t">
            <a:spAutoFit/>
          </a:bodyPr>
          <a:lstStyle/>
          <a:p>
            <a:pPr algn="ctr">
              <a:lnSpc>
                <a:spcPts val="4999"/>
              </a:lnSpc>
              <a:spcBef>
                <a:spcPct val="0"/>
              </a:spcBef>
            </a:pPr>
            <a:r>
              <a:rPr lang="en-US" sz="2499" b="1" spc="124" dirty="0" err="1">
                <a:solidFill>
                  <a:srgbClr val="000000"/>
                </a:solidFill>
                <a:latin typeface="Paalalabas Wide Bold"/>
              </a:rPr>
              <a:t>Gambar-Gambar</a:t>
            </a:r>
            <a:endParaRPr lang="en-US" sz="2499" b="1" spc="124" dirty="0">
              <a:solidFill>
                <a:srgbClr val="000000"/>
              </a:solidFill>
              <a:latin typeface="Paalalabas Wide Bold"/>
            </a:endParaRPr>
          </a:p>
        </p:txBody>
      </p:sp>
      <p:sp>
        <p:nvSpPr>
          <p:cNvPr id="37" name="TextBox 37"/>
          <p:cNvSpPr txBox="1"/>
          <p:nvPr/>
        </p:nvSpPr>
        <p:spPr>
          <a:xfrm>
            <a:off x="11223320" y="3731720"/>
            <a:ext cx="914400" cy="574676"/>
          </a:xfrm>
          <a:prstGeom prst="rect">
            <a:avLst/>
          </a:prstGeom>
        </p:spPr>
        <p:txBody>
          <a:bodyPr lIns="0" tIns="0" rIns="0" bIns="0" rtlCol="0" anchor="t">
            <a:spAutoFit/>
          </a:bodyPr>
          <a:lstStyle/>
          <a:p>
            <a:pPr algn="ctr">
              <a:lnSpc>
                <a:spcPts val="4999"/>
              </a:lnSpc>
              <a:spcBef>
                <a:spcPct val="0"/>
              </a:spcBef>
            </a:pPr>
            <a:r>
              <a:rPr lang="en-US" sz="2499" spc="124">
                <a:solidFill>
                  <a:srgbClr val="000000"/>
                </a:solidFill>
                <a:latin typeface="Paalalabas Wide"/>
              </a:rPr>
              <a:t>video</a:t>
            </a:r>
          </a:p>
        </p:txBody>
      </p:sp>
      <p:sp>
        <p:nvSpPr>
          <p:cNvPr id="38" name="TextBox 38"/>
          <p:cNvSpPr txBox="1"/>
          <p:nvPr/>
        </p:nvSpPr>
        <p:spPr>
          <a:xfrm>
            <a:off x="3265252" y="6837655"/>
            <a:ext cx="4471988" cy="574676"/>
          </a:xfrm>
          <a:prstGeom prst="rect">
            <a:avLst/>
          </a:prstGeom>
        </p:spPr>
        <p:txBody>
          <a:bodyPr lIns="0" tIns="0" rIns="0" bIns="0" rtlCol="0" anchor="t">
            <a:spAutoFit/>
          </a:bodyPr>
          <a:lstStyle/>
          <a:p>
            <a:pPr algn="ctr">
              <a:lnSpc>
                <a:spcPts val="4999"/>
              </a:lnSpc>
              <a:spcBef>
                <a:spcPct val="0"/>
              </a:spcBef>
            </a:pPr>
            <a:r>
              <a:rPr lang="en-US" sz="2499" spc="124">
                <a:solidFill>
                  <a:srgbClr val="000000"/>
                </a:solidFill>
                <a:latin typeface="Paalalabas Wide"/>
              </a:rPr>
              <a:t>interaksi link dan materi</a:t>
            </a:r>
          </a:p>
        </p:txBody>
      </p:sp>
      <p:sp>
        <p:nvSpPr>
          <p:cNvPr id="39" name="TextBox 39"/>
          <p:cNvSpPr txBox="1"/>
          <p:nvPr/>
        </p:nvSpPr>
        <p:spPr>
          <a:xfrm>
            <a:off x="11223319" y="6837655"/>
            <a:ext cx="1191887" cy="553870"/>
          </a:xfrm>
          <a:prstGeom prst="rect">
            <a:avLst/>
          </a:prstGeom>
        </p:spPr>
        <p:txBody>
          <a:bodyPr wrap="square" lIns="0" tIns="0" rIns="0" bIns="0" rtlCol="0" anchor="t">
            <a:spAutoFit/>
          </a:bodyPr>
          <a:lstStyle/>
          <a:p>
            <a:pPr algn="ctr">
              <a:lnSpc>
                <a:spcPts val="4999"/>
              </a:lnSpc>
              <a:spcBef>
                <a:spcPct val="0"/>
              </a:spcBef>
            </a:pPr>
            <a:r>
              <a:rPr lang="en-ID" sz="2499" b="1" spc="124" dirty="0" smtClean="0">
                <a:solidFill>
                  <a:srgbClr val="000000"/>
                </a:solidFill>
                <a:latin typeface="Paalalabas Wide Bold"/>
              </a:rPr>
              <a:t>AUDIO</a:t>
            </a:r>
            <a:endParaRPr lang="en-US" sz="2499" b="1" spc="124" dirty="0">
              <a:solidFill>
                <a:srgbClr val="000000"/>
              </a:solidFill>
              <a:latin typeface="Paalalabas Wide Bold"/>
            </a:endParaRPr>
          </a:p>
        </p:txBody>
      </p:sp>
      <p:sp>
        <p:nvSpPr>
          <p:cNvPr id="40" name="TextBox 40"/>
          <p:cNvSpPr txBox="1"/>
          <p:nvPr/>
        </p:nvSpPr>
        <p:spPr>
          <a:xfrm>
            <a:off x="3437000" y="4943475"/>
            <a:ext cx="2064246" cy="574676"/>
          </a:xfrm>
          <a:prstGeom prst="rect">
            <a:avLst/>
          </a:prstGeom>
        </p:spPr>
        <p:txBody>
          <a:bodyPr lIns="0" tIns="0" rIns="0" bIns="0" rtlCol="0" anchor="t">
            <a:spAutoFit/>
          </a:bodyPr>
          <a:lstStyle/>
          <a:p>
            <a:pPr algn="ctr">
              <a:lnSpc>
                <a:spcPts val="4999"/>
              </a:lnSpc>
              <a:spcBef>
                <a:spcPct val="0"/>
              </a:spcBef>
            </a:pPr>
            <a:r>
              <a:rPr lang="en-US" sz="2499" spc="124">
                <a:solidFill>
                  <a:srgbClr val="000000"/>
                </a:solidFill>
                <a:latin typeface="Paalalabas Wide"/>
              </a:rPr>
              <a:t>freepik.com</a:t>
            </a:r>
          </a:p>
        </p:txBody>
      </p:sp>
      <p:sp>
        <p:nvSpPr>
          <p:cNvPr id="41" name="TextBox 41"/>
          <p:cNvSpPr txBox="1"/>
          <p:nvPr/>
        </p:nvSpPr>
        <p:spPr>
          <a:xfrm>
            <a:off x="3437000" y="5387558"/>
            <a:ext cx="3224957" cy="376642"/>
          </a:xfrm>
          <a:prstGeom prst="rect">
            <a:avLst/>
          </a:prstGeom>
        </p:spPr>
        <p:txBody>
          <a:bodyPr lIns="0" tIns="0" rIns="0" bIns="0" rtlCol="0" anchor="t">
            <a:spAutoFit/>
          </a:bodyPr>
          <a:lstStyle/>
          <a:p>
            <a:pPr algn="ctr">
              <a:lnSpc>
                <a:spcPts val="3400"/>
              </a:lnSpc>
              <a:spcBef>
                <a:spcPct val="0"/>
              </a:spcBef>
            </a:pPr>
            <a:r>
              <a:rPr lang="en-US" sz="1700" b="1" spc="85" dirty="0">
                <a:solidFill>
                  <a:srgbClr val="000000"/>
                </a:solidFill>
                <a:latin typeface="Paalalabas Wide Bold"/>
              </a:rPr>
              <a:t>bacabrosur.blongspot.com</a:t>
            </a:r>
          </a:p>
        </p:txBody>
      </p:sp>
      <p:sp>
        <p:nvSpPr>
          <p:cNvPr id="42" name="TextBox 42"/>
          <p:cNvSpPr txBox="1"/>
          <p:nvPr/>
        </p:nvSpPr>
        <p:spPr>
          <a:xfrm>
            <a:off x="9329106" y="4838114"/>
            <a:ext cx="4776382" cy="827404"/>
          </a:xfrm>
          <a:prstGeom prst="rect">
            <a:avLst/>
          </a:prstGeom>
        </p:spPr>
        <p:txBody>
          <a:bodyPr lIns="0" tIns="0" rIns="0" bIns="0" rtlCol="0" anchor="t">
            <a:spAutoFit/>
          </a:bodyPr>
          <a:lstStyle/>
          <a:p>
            <a:pPr>
              <a:lnSpc>
                <a:spcPts val="3400"/>
              </a:lnSpc>
            </a:pPr>
            <a:r>
              <a:rPr lang="en-US" sz="1700" b="1" spc="85" dirty="0" err="1">
                <a:solidFill>
                  <a:srgbClr val="000000"/>
                </a:solidFill>
                <a:latin typeface="Paalalabas Wide Bold"/>
              </a:rPr>
              <a:t>cara</a:t>
            </a:r>
            <a:r>
              <a:rPr lang="en-US" sz="1700" b="1" spc="85" dirty="0">
                <a:solidFill>
                  <a:srgbClr val="000000"/>
                </a:solidFill>
                <a:latin typeface="Paalalabas Wide Bold"/>
              </a:rPr>
              <a:t> </a:t>
            </a:r>
            <a:r>
              <a:rPr lang="en-US" sz="1700" b="1" spc="85" dirty="0" err="1">
                <a:solidFill>
                  <a:srgbClr val="000000"/>
                </a:solidFill>
                <a:latin typeface="Paalalabas Wide Bold"/>
              </a:rPr>
              <a:t>kerja</a:t>
            </a:r>
            <a:r>
              <a:rPr lang="en-US" sz="1700" b="1" spc="85" dirty="0">
                <a:solidFill>
                  <a:srgbClr val="000000"/>
                </a:solidFill>
                <a:latin typeface="Paalalabas Wide Bold"/>
              </a:rPr>
              <a:t> </a:t>
            </a:r>
            <a:r>
              <a:rPr lang="en-US" sz="1700" b="1" spc="85" dirty="0" err="1">
                <a:solidFill>
                  <a:srgbClr val="000000"/>
                </a:solidFill>
                <a:latin typeface="Paalalabas Wide Bold"/>
              </a:rPr>
              <a:t>mesin</a:t>
            </a:r>
            <a:r>
              <a:rPr lang="en-US" sz="1700" b="1" spc="85" dirty="0">
                <a:solidFill>
                  <a:srgbClr val="000000"/>
                </a:solidFill>
                <a:latin typeface="Paalalabas Wide Bold"/>
              </a:rPr>
              <a:t> 4 </a:t>
            </a:r>
            <a:r>
              <a:rPr lang="en-US" sz="1700" b="1" spc="85" dirty="0" err="1">
                <a:solidFill>
                  <a:srgbClr val="000000"/>
                </a:solidFill>
                <a:latin typeface="Paalalabas Wide Bold"/>
              </a:rPr>
              <a:t>tak</a:t>
            </a:r>
            <a:endParaRPr lang="en-US" sz="1700" b="1" spc="85" dirty="0">
              <a:solidFill>
                <a:srgbClr val="000000"/>
              </a:solidFill>
              <a:latin typeface="Paalalabas Wide Bold"/>
            </a:endParaRPr>
          </a:p>
          <a:p>
            <a:pPr>
              <a:lnSpc>
                <a:spcPts val="3400"/>
              </a:lnSpc>
              <a:spcBef>
                <a:spcPct val="0"/>
              </a:spcBef>
            </a:pPr>
            <a:r>
              <a:rPr lang="en-US" sz="1700" b="1" spc="85" dirty="0">
                <a:solidFill>
                  <a:srgbClr val="000000"/>
                </a:solidFill>
                <a:latin typeface="Paalalabas Wide Bold"/>
              </a:rPr>
              <a:t>(nova </a:t>
            </a:r>
            <a:r>
              <a:rPr lang="en-US" sz="1700" b="1" spc="85" dirty="0" err="1">
                <a:solidFill>
                  <a:srgbClr val="000000"/>
                </a:solidFill>
                <a:latin typeface="Paalalabas Wide Bold"/>
              </a:rPr>
              <a:t>willyanto</a:t>
            </a:r>
            <a:r>
              <a:rPr lang="en-US" sz="1700" b="1" spc="85" dirty="0">
                <a:solidFill>
                  <a:srgbClr val="000000"/>
                </a:solidFill>
                <a:latin typeface="Paalalabas Wide Bold"/>
              </a:rPr>
              <a:t> (</a:t>
            </a:r>
            <a:r>
              <a:rPr lang="en-US" sz="1700" b="1" spc="85" dirty="0" err="1">
                <a:solidFill>
                  <a:srgbClr val="000000"/>
                </a:solidFill>
                <a:latin typeface="Paalalabas Wide Bold"/>
              </a:rPr>
              <a:t>Youtube</a:t>
            </a:r>
            <a:r>
              <a:rPr lang="en-US" sz="1700" spc="85" dirty="0">
                <a:solidFill>
                  <a:srgbClr val="000000"/>
                </a:solidFill>
                <a:latin typeface="Paalalabas Wide Bold"/>
              </a:rPr>
              <a:t>)</a:t>
            </a:r>
          </a:p>
        </p:txBody>
      </p:sp>
      <p:sp>
        <p:nvSpPr>
          <p:cNvPr id="43" name="TextBox 43"/>
          <p:cNvSpPr txBox="1"/>
          <p:nvPr/>
        </p:nvSpPr>
        <p:spPr>
          <a:xfrm>
            <a:off x="9329106" y="5662512"/>
            <a:ext cx="4776382" cy="711519"/>
          </a:xfrm>
          <a:prstGeom prst="rect">
            <a:avLst/>
          </a:prstGeom>
        </p:spPr>
        <p:txBody>
          <a:bodyPr lIns="0" tIns="0" rIns="0" bIns="0" rtlCol="0" anchor="t">
            <a:spAutoFit/>
          </a:bodyPr>
          <a:lstStyle/>
          <a:p>
            <a:pPr>
              <a:lnSpc>
                <a:spcPts val="2919"/>
              </a:lnSpc>
              <a:spcBef>
                <a:spcPct val="0"/>
              </a:spcBef>
            </a:pPr>
            <a:r>
              <a:rPr lang="en-US" sz="1459" spc="72" dirty="0" err="1">
                <a:solidFill>
                  <a:srgbClr val="000000"/>
                </a:solidFill>
                <a:latin typeface="Paalalabas Wide"/>
              </a:rPr>
              <a:t>komponen</a:t>
            </a:r>
            <a:r>
              <a:rPr lang="en-US" sz="1459" spc="72" dirty="0">
                <a:solidFill>
                  <a:srgbClr val="000000"/>
                </a:solidFill>
                <a:latin typeface="Paalalabas Wide"/>
              </a:rPr>
              <a:t> </a:t>
            </a:r>
            <a:r>
              <a:rPr lang="en-US" sz="1459" spc="72" dirty="0" err="1">
                <a:solidFill>
                  <a:srgbClr val="000000"/>
                </a:solidFill>
                <a:latin typeface="Paalalabas Wide"/>
              </a:rPr>
              <a:t>utama</a:t>
            </a:r>
            <a:r>
              <a:rPr lang="en-US" sz="1459" spc="72" dirty="0">
                <a:solidFill>
                  <a:srgbClr val="000000"/>
                </a:solidFill>
                <a:latin typeface="Paalalabas Wide"/>
              </a:rPr>
              <a:t> </a:t>
            </a:r>
            <a:r>
              <a:rPr lang="en-US" sz="1459" spc="72" dirty="0" err="1">
                <a:solidFill>
                  <a:srgbClr val="000000"/>
                </a:solidFill>
                <a:latin typeface="Paalalabas Wide"/>
              </a:rPr>
              <a:t>mesin</a:t>
            </a:r>
            <a:r>
              <a:rPr lang="en-US" sz="1459" spc="72" dirty="0">
                <a:solidFill>
                  <a:srgbClr val="000000"/>
                </a:solidFill>
                <a:latin typeface="Paalalabas Wide"/>
              </a:rPr>
              <a:t> </a:t>
            </a:r>
            <a:r>
              <a:rPr lang="en-US" sz="1459" spc="72" dirty="0" err="1">
                <a:solidFill>
                  <a:srgbClr val="000000"/>
                </a:solidFill>
                <a:latin typeface="Paalalabas Wide"/>
              </a:rPr>
              <a:t>mobil</a:t>
            </a:r>
            <a:r>
              <a:rPr lang="en-US" sz="1459" spc="72" dirty="0">
                <a:solidFill>
                  <a:srgbClr val="000000"/>
                </a:solidFill>
                <a:latin typeface="Paalalabas Wide"/>
              </a:rPr>
              <a:t> </a:t>
            </a:r>
            <a:r>
              <a:rPr lang="en-US" sz="1459" spc="72" dirty="0" err="1">
                <a:solidFill>
                  <a:srgbClr val="000000"/>
                </a:solidFill>
                <a:latin typeface="Paalalabas Wide"/>
              </a:rPr>
              <a:t>dan</a:t>
            </a:r>
            <a:r>
              <a:rPr lang="en-US" sz="1459" spc="72" dirty="0">
                <a:solidFill>
                  <a:srgbClr val="000000"/>
                </a:solidFill>
                <a:latin typeface="Paalalabas Wide"/>
              </a:rPr>
              <a:t> </a:t>
            </a:r>
            <a:r>
              <a:rPr lang="en-US" sz="1459" spc="72" dirty="0" err="1">
                <a:solidFill>
                  <a:srgbClr val="000000"/>
                </a:solidFill>
                <a:latin typeface="Paalalabas Wide"/>
              </a:rPr>
              <a:t>fungsinya</a:t>
            </a:r>
            <a:r>
              <a:rPr lang="en-US" sz="1459" spc="72" dirty="0">
                <a:solidFill>
                  <a:srgbClr val="000000"/>
                </a:solidFill>
                <a:latin typeface="Paalalabas Wide"/>
              </a:rPr>
              <a:t> (</a:t>
            </a:r>
            <a:r>
              <a:rPr lang="en-US" sz="1459" spc="72" dirty="0" err="1">
                <a:solidFill>
                  <a:srgbClr val="000000"/>
                </a:solidFill>
                <a:latin typeface="Paalalabas Wide"/>
              </a:rPr>
              <a:t>ahmad</a:t>
            </a:r>
            <a:r>
              <a:rPr lang="en-US" sz="1459" spc="72" dirty="0">
                <a:solidFill>
                  <a:srgbClr val="000000"/>
                </a:solidFill>
                <a:latin typeface="Paalalabas Wide"/>
              </a:rPr>
              <a:t> </a:t>
            </a:r>
            <a:r>
              <a:rPr lang="en-US" sz="1459" spc="72" dirty="0" err="1">
                <a:solidFill>
                  <a:srgbClr val="000000"/>
                </a:solidFill>
                <a:latin typeface="Paalalabas Wide"/>
              </a:rPr>
              <a:t>hafid</a:t>
            </a:r>
            <a:r>
              <a:rPr lang="en-US" sz="1459" spc="72" dirty="0">
                <a:solidFill>
                  <a:srgbClr val="000000"/>
                </a:solidFill>
                <a:latin typeface="Paalalabas Wide"/>
              </a:rPr>
              <a:t> </a:t>
            </a:r>
            <a:r>
              <a:rPr lang="en-US" sz="1459" b="1" spc="72" dirty="0" err="1">
                <a:solidFill>
                  <a:srgbClr val="000000"/>
                </a:solidFill>
                <a:latin typeface="Paalalabas Wide"/>
              </a:rPr>
              <a:t>abdullah</a:t>
            </a:r>
            <a:r>
              <a:rPr lang="en-US" sz="1459" b="1" spc="72" dirty="0">
                <a:solidFill>
                  <a:srgbClr val="000000"/>
                </a:solidFill>
                <a:latin typeface="Paalalabas Wide Bold"/>
              </a:rPr>
              <a:t>(</a:t>
            </a:r>
            <a:r>
              <a:rPr lang="en-US" sz="1459" b="1" spc="72" dirty="0" err="1">
                <a:solidFill>
                  <a:srgbClr val="000000"/>
                </a:solidFill>
                <a:latin typeface="Paalalabas Wide Bold"/>
              </a:rPr>
              <a:t>Youtube</a:t>
            </a:r>
            <a:r>
              <a:rPr lang="en-US" sz="1459" b="1" spc="72" dirty="0">
                <a:solidFill>
                  <a:srgbClr val="000000"/>
                </a:solidFill>
                <a:latin typeface="Paalalabas Wide Bold"/>
              </a:rPr>
              <a:t>)</a:t>
            </a:r>
          </a:p>
        </p:txBody>
      </p:sp>
      <p:sp>
        <p:nvSpPr>
          <p:cNvPr id="44" name="TextBox 44"/>
          <p:cNvSpPr txBox="1"/>
          <p:nvPr/>
        </p:nvSpPr>
        <p:spPr>
          <a:xfrm>
            <a:off x="3265252" y="7964222"/>
            <a:ext cx="3951982" cy="827404"/>
          </a:xfrm>
          <a:prstGeom prst="rect">
            <a:avLst/>
          </a:prstGeom>
        </p:spPr>
        <p:txBody>
          <a:bodyPr lIns="0" tIns="0" rIns="0" bIns="0" rtlCol="0" anchor="t">
            <a:spAutoFit/>
          </a:bodyPr>
          <a:lstStyle/>
          <a:p>
            <a:pPr algn="ctr">
              <a:lnSpc>
                <a:spcPts val="3400"/>
              </a:lnSpc>
            </a:pPr>
            <a:r>
              <a:rPr lang="en-US" sz="1700" spc="85">
                <a:solidFill>
                  <a:srgbClr val="000000"/>
                </a:solidFill>
                <a:latin typeface="Paalalabas Wide"/>
              </a:rPr>
              <a:t>buku new step training manual 1</a:t>
            </a:r>
          </a:p>
          <a:p>
            <a:pPr>
              <a:lnSpc>
                <a:spcPts val="3400"/>
              </a:lnSpc>
              <a:spcBef>
                <a:spcPct val="0"/>
              </a:spcBef>
            </a:pPr>
            <a:r>
              <a:rPr lang="en-US" sz="1700" spc="85">
                <a:solidFill>
                  <a:srgbClr val="000000"/>
                </a:solidFill>
                <a:latin typeface="Paalalabas Wide"/>
              </a:rPr>
              <a:t> (toyota)</a:t>
            </a:r>
          </a:p>
        </p:txBody>
      </p:sp>
      <p:sp>
        <p:nvSpPr>
          <p:cNvPr id="45" name="TextBox 45"/>
          <p:cNvSpPr txBox="1"/>
          <p:nvPr/>
        </p:nvSpPr>
        <p:spPr>
          <a:xfrm>
            <a:off x="3096735" y="8812146"/>
            <a:ext cx="5073040" cy="1151254"/>
          </a:xfrm>
          <a:prstGeom prst="rect">
            <a:avLst/>
          </a:prstGeom>
        </p:spPr>
        <p:txBody>
          <a:bodyPr lIns="0" tIns="0" rIns="0" bIns="0" rtlCol="0" anchor="t">
            <a:spAutoFit/>
          </a:bodyPr>
          <a:lstStyle/>
          <a:p>
            <a:pPr>
              <a:lnSpc>
                <a:spcPts val="3400"/>
              </a:lnSpc>
            </a:pPr>
            <a:r>
              <a:rPr lang="en-US" sz="1700" spc="85">
                <a:solidFill>
                  <a:srgbClr val="000000"/>
                </a:solidFill>
                <a:latin typeface="Paalalabas Wide"/>
              </a:rPr>
              <a:t>Otomotifstud.com-Belajar dan mengenal </a:t>
            </a:r>
          </a:p>
          <a:p>
            <a:pPr>
              <a:lnSpc>
                <a:spcPts val="2600"/>
              </a:lnSpc>
            </a:pPr>
            <a:r>
              <a:rPr lang="en-US" sz="1300" spc="65">
                <a:solidFill>
                  <a:srgbClr val="000000"/>
                </a:solidFill>
                <a:latin typeface="Paalalabas Wide"/>
              </a:rPr>
              <a:t>fungsi komponen pada mesin mobil </a:t>
            </a:r>
          </a:p>
          <a:p>
            <a:pPr algn="ctr">
              <a:lnSpc>
                <a:spcPts val="3400"/>
              </a:lnSpc>
              <a:spcBef>
                <a:spcPct val="0"/>
              </a:spcBef>
            </a:pPr>
            <a:endParaRPr lang="en-US" sz="1300" spc="65">
              <a:solidFill>
                <a:srgbClr val="000000"/>
              </a:solidFill>
              <a:latin typeface="Paalalabas Wide"/>
            </a:endParaRPr>
          </a:p>
        </p:txBody>
      </p:sp>
      <p:sp>
        <p:nvSpPr>
          <p:cNvPr id="46" name="TextBox 46"/>
          <p:cNvSpPr txBox="1"/>
          <p:nvPr/>
        </p:nvSpPr>
        <p:spPr>
          <a:xfrm>
            <a:off x="9329106" y="7961445"/>
            <a:ext cx="4366127" cy="1560572"/>
          </a:xfrm>
          <a:prstGeom prst="rect">
            <a:avLst/>
          </a:prstGeom>
        </p:spPr>
        <p:txBody>
          <a:bodyPr lIns="0" tIns="0" rIns="0" bIns="0" rtlCol="0" anchor="t">
            <a:spAutoFit/>
          </a:bodyPr>
          <a:lstStyle/>
          <a:p>
            <a:pPr>
              <a:lnSpc>
                <a:spcPts val="3156"/>
              </a:lnSpc>
            </a:pPr>
            <a:r>
              <a:rPr lang="en-US" sz="1578" b="1" spc="78" dirty="0">
                <a:solidFill>
                  <a:srgbClr val="000000"/>
                </a:solidFill>
                <a:latin typeface="Paalalabas Wide Bold"/>
              </a:rPr>
              <a:t>2021 is All jazz </a:t>
            </a:r>
          </a:p>
          <a:p>
            <a:pPr>
              <a:lnSpc>
                <a:spcPts val="3156"/>
              </a:lnSpc>
            </a:pPr>
            <a:r>
              <a:rPr lang="en-US" sz="1578" b="1" spc="78" dirty="0">
                <a:solidFill>
                  <a:srgbClr val="000000"/>
                </a:solidFill>
                <a:latin typeface="Paalalabas Wide Bold"/>
              </a:rPr>
              <a:t>(</a:t>
            </a:r>
            <a:r>
              <a:rPr lang="en-US" sz="1578" b="1" spc="78" dirty="0" err="1">
                <a:solidFill>
                  <a:srgbClr val="000000"/>
                </a:solidFill>
                <a:latin typeface="Paalalabas Wide Bold"/>
              </a:rPr>
              <a:t>yotube</a:t>
            </a:r>
            <a:r>
              <a:rPr lang="en-US" sz="1578" b="1" spc="78" dirty="0">
                <a:solidFill>
                  <a:srgbClr val="000000"/>
                </a:solidFill>
                <a:latin typeface="Paalalabas Wide Bold"/>
              </a:rPr>
              <a:t> </a:t>
            </a:r>
            <a:r>
              <a:rPr lang="en-US" sz="1578" b="1" spc="78" dirty="0" err="1">
                <a:solidFill>
                  <a:srgbClr val="000000"/>
                </a:solidFill>
                <a:latin typeface="Paalalabas Wide Bold"/>
              </a:rPr>
              <a:t>lofi</a:t>
            </a:r>
            <a:r>
              <a:rPr lang="en-US" sz="1578" b="1" spc="78" dirty="0">
                <a:solidFill>
                  <a:srgbClr val="000000"/>
                </a:solidFill>
                <a:latin typeface="Paalalabas Wide Bold"/>
              </a:rPr>
              <a:t> chill &amp; study) </a:t>
            </a:r>
          </a:p>
          <a:p>
            <a:pPr>
              <a:lnSpc>
                <a:spcPts val="3156"/>
              </a:lnSpc>
            </a:pPr>
            <a:r>
              <a:rPr lang="en-US" sz="1578" b="1" spc="78" dirty="0">
                <a:solidFill>
                  <a:srgbClr val="000000"/>
                </a:solidFill>
                <a:latin typeface="Paalalabas Wide Bold"/>
              </a:rPr>
              <a:t>Game music for Study 19</a:t>
            </a:r>
          </a:p>
          <a:p>
            <a:pPr>
              <a:lnSpc>
                <a:spcPts val="3156"/>
              </a:lnSpc>
              <a:spcBef>
                <a:spcPct val="0"/>
              </a:spcBef>
            </a:pPr>
            <a:r>
              <a:rPr lang="en-US" sz="1578" b="1" spc="78" dirty="0">
                <a:solidFill>
                  <a:srgbClr val="000000"/>
                </a:solidFill>
                <a:latin typeface="Paalalabas Wide"/>
              </a:rPr>
              <a:t>(</a:t>
            </a:r>
            <a:r>
              <a:rPr lang="en-US" sz="1578" b="1" spc="78" dirty="0" err="1">
                <a:solidFill>
                  <a:srgbClr val="000000"/>
                </a:solidFill>
                <a:latin typeface="Paalalabas Wide"/>
              </a:rPr>
              <a:t>youtube</a:t>
            </a:r>
            <a:r>
              <a:rPr lang="en-US" sz="1578" b="1" spc="78" dirty="0">
                <a:solidFill>
                  <a:srgbClr val="000000"/>
                </a:solidFill>
                <a:latin typeface="Paalalabas Wide"/>
              </a:rPr>
              <a:t> </a:t>
            </a:r>
            <a:r>
              <a:rPr lang="en-US" sz="1578" b="1" spc="78" dirty="0" err="1">
                <a:solidFill>
                  <a:srgbClr val="000000"/>
                </a:solidFill>
                <a:latin typeface="Paalalabas Wide"/>
              </a:rPr>
              <a:t>superredgames</a:t>
            </a:r>
            <a:r>
              <a:rPr lang="en-US" sz="1578" b="1" spc="78" dirty="0">
                <a:solidFill>
                  <a:srgbClr val="000000"/>
                </a:solidFill>
                <a:latin typeface="Paalalabas Wide"/>
              </a:rPr>
              <a:t>)</a:t>
            </a:r>
          </a:p>
        </p:txBody>
      </p:sp>
    </p:spTree>
  </p:cSld>
  <p:clrMapOvr>
    <a:masterClrMapping/>
  </p:clrMapOvr>
  <p:transition spd="slow" advClick="0">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A9D76"/>
        </a:solidFill>
        <a:effectLst/>
      </p:bgPr>
    </p:bg>
    <p:spTree>
      <p:nvGrpSpPr>
        <p:cNvPr id="1" name=""/>
        <p:cNvGrpSpPr/>
        <p:nvPr/>
      </p:nvGrpSpPr>
      <p:grpSpPr>
        <a:xfrm>
          <a:off x="0" y="0"/>
          <a:ext cx="0" cy="0"/>
          <a:chOff x="0" y="0"/>
          <a:chExt cx="0" cy="0"/>
        </a:xfrm>
      </p:grpSpPr>
      <p:grpSp>
        <p:nvGrpSpPr>
          <p:cNvPr id="2" name="Group 2"/>
          <p:cNvGrpSpPr/>
          <p:nvPr/>
        </p:nvGrpSpPr>
        <p:grpSpPr>
          <a:xfrm>
            <a:off x="5613918" y="561153"/>
            <a:ext cx="6547656" cy="2108582"/>
            <a:chOff x="0" y="0"/>
            <a:chExt cx="8730208" cy="2811443"/>
          </a:xfrm>
        </p:grpSpPr>
        <p:sp>
          <p:nvSpPr>
            <p:cNvPr id="3" name="AutoShape 3"/>
            <p:cNvSpPr/>
            <p:nvPr/>
          </p:nvSpPr>
          <p:spPr>
            <a:xfrm rot="-364883">
              <a:off x="77167" y="448888"/>
              <a:ext cx="8575873" cy="1912347"/>
            </a:xfrm>
            <a:prstGeom prst="rect">
              <a:avLst/>
            </a:prstGeom>
            <a:solidFill>
              <a:srgbClr val="FFE27B"/>
            </a:solidFill>
          </p:spPr>
        </p:sp>
        <p:sp>
          <p:nvSpPr>
            <p:cNvPr id="4" name="TextBox 4"/>
            <p:cNvSpPr txBox="1"/>
            <p:nvPr/>
          </p:nvSpPr>
          <p:spPr>
            <a:xfrm rot="-361912">
              <a:off x="439764" y="503530"/>
              <a:ext cx="7882423" cy="1899016"/>
            </a:xfrm>
            <a:prstGeom prst="rect">
              <a:avLst/>
            </a:prstGeom>
          </p:spPr>
          <p:txBody>
            <a:bodyPr lIns="0" tIns="0" rIns="0" bIns="0" rtlCol="0" anchor="t">
              <a:spAutoFit/>
            </a:bodyPr>
            <a:lstStyle/>
            <a:p>
              <a:pPr marL="0" lvl="0" indent="0" algn="ctr">
                <a:lnSpc>
                  <a:spcPts val="11984"/>
                </a:lnSpc>
                <a:spcBef>
                  <a:spcPct val="0"/>
                </a:spcBef>
              </a:pPr>
              <a:r>
                <a:rPr lang="en-US" sz="8560" u="none" dirty="0" err="1">
                  <a:solidFill>
                    <a:srgbClr val="202020"/>
                  </a:solidFill>
                  <a:latin typeface="Paalalabas Wide"/>
                </a:rPr>
                <a:t>Materi</a:t>
              </a:r>
              <a:r>
                <a:rPr lang="en-US" sz="8560" u="none" dirty="0">
                  <a:solidFill>
                    <a:srgbClr val="202020"/>
                  </a:solidFill>
                  <a:latin typeface="Paalalabas Wide"/>
                </a:rPr>
                <a:t> 1</a:t>
              </a:r>
            </a:p>
          </p:txBody>
        </p:sp>
      </p:grpSp>
      <p:grpSp>
        <p:nvGrpSpPr>
          <p:cNvPr id="5" name="Group 5"/>
          <p:cNvGrpSpPr/>
          <p:nvPr/>
        </p:nvGrpSpPr>
        <p:grpSpPr>
          <a:xfrm>
            <a:off x="-7154324" y="93607"/>
            <a:ext cx="8413328" cy="935093"/>
            <a:chOff x="0" y="0"/>
            <a:chExt cx="9876354" cy="1097700"/>
          </a:xfrm>
        </p:grpSpPr>
        <p:sp>
          <p:nvSpPr>
            <p:cNvPr id="6" name="Freeform 6"/>
            <p:cNvSpPr/>
            <p:nvPr/>
          </p:nvSpPr>
          <p:spPr>
            <a:xfrm>
              <a:off x="0" y="0"/>
              <a:ext cx="9877624" cy="1097700"/>
            </a:xfrm>
            <a:custGeom>
              <a:avLst/>
              <a:gdLst/>
              <a:ahLst/>
              <a:cxnLst/>
              <a:rect l="l" t="t" r="r" b="b"/>
              <a:pathLst>
                <a:path w="9877624" h="1097700">
                  <a:moveTo>
                    <a:pt x="9323904" y="1097700"/>
                  </a:moveTo>
                  <a:lnTo>
                    <a:pt x="553720" y="1097700"/>
                  </a:lnTo>
                  <a:cubicBezTo>
                    <a:pt x="247650" y="1097700"/>
                    <a:pt x="0" y="851945"/>
                    <a:pt x="0" y="549479"/>
                  </a:cubicBezTo>
                  <a:cubicBezTo>
                    <a:pt x="0" y="245753"/>
                    <a:pt x="247650" y="0"/>
                    <a:pt x="553720" y="0"/>
                  </a:cubicBezTo>
                  <a:lnTo>
                    <a:pt x="9323904" y="0"/>
                  </a:lnTo>
                  <a:cubicBezTo>
                    <a:pt x="9629973" y="0"/>
                    <a:pt x="9877623" y="245753"/>
                    <a:pt x="9877623" y="549479"/>
                  </a:cubicBezTo>
                  <a:cubicBezTo>
                    <a:pt x="9876354" y="851945"/>
                    <a:pt x="9628704" y="1097700"/>
                    <a:pt x="9323904" y="1097700"/>
                  </a:cubicBezTo>
                  <a:close/>
                </a:path>
              </a:pathLst>
            </a:custGeom>
            <a:solidFill>
              <a:srgbClr val="FFBD59"/>
            </a:solidFill>
          </p:spPr>
        </p:sp>
      </p:grpSp>
      <p:pic>
        <p:nvPicPr>
          <p:cNvPr id="7" name="Picture 7"/>
          <p:cNvPicPr>
            <a:picLocks noChangeAspect="1"/>
          </p:cNvPicPr>
          <p:nvPr/>
        </p:nvPicPr>
        <p:blipFill>
          <a:blip r:embed="rId2"/>
          <a:srcRect/>
          <a:stretch>
            <a:fillRect/>
          </a:stretch>
        </p:blipFill>
        <p:spPr>
          <a:xfrm>
            <a:off x="-111315" y="93607"/>
            <a:ext cx="1370319" cy="1028029"/>
          </a:xfrm>
          <a:prstGeom prst="rect">
            <a:avLst/>
          </a:prstGeom>
        </p:spPr>
      </p:pic>
      <p:grpSp>
        <p:nvGrpSpPr>
          <p:cNvPr id="8" name="Group 8"/>
          <p:cNvGrpSpPr/>
          <p:nvPr/>
        </p:nvGrpSpPr>
        <p:grpSpPr>
          <a:xfrm>
            <a:off x="3909680" y="2999582"/>
            <a:ext cx="12449145" cy="5426861"/>
            <a:chOff x="0" y="0"/>
            <a:chExt cx="3278787" cy="1429297"/>
          </a:xfrm>
        </p:grpSpPr>
        <p:sp>
          <p:nvSpPr>
            <p:cNvPr id="9" name="Freeform 9"/>
            <p:cNvSpPr/>
            <p:nvPr/>
          </p:nvSpPr>
          <p:spPr>
            <a:xfrm>
              <a:off x="0" y="0"/>
              <a:ext cx="3278787" cy="1429297"/>
            </a:xfrm>
            <a:custGeom>
              <a:avLst/>
              <a:gdLst/>
              <a:ahLst/>
              <a:cxnLst/>
              <a:rect l="l" t="t" r="r" b="b"/>
              <a:pathLst>
                <a:path w="3278787" h="1429297">
                  <a:moveTo>
                    <a:pt x="31716" y="0"/>
                  </a:moveTo>
                  <a:lnTo>
                    <a:pt x="3247071" y="0"/>
                  </a:lnTo>
                  <a:cubicBezTo>
                    <a:pt x="3264587" y="0"/>
                    <a:pt x="3278787" y="14200"/>
                    <a:pt x="3278787" y="31716"/>
                  </a:cubicBezTo>
                  <a:lnTo>
                    <a:pt x="3278787" y="1397581"/>
                  </a:lnTo>
                  <a:cubicBezTo>
                    <a:pt x="3278787" y="1405992"/>
                    <a:pt x="3275445" y="1414060"/>
                    <a:pt x="3269498" y="1420007"/>
                  </a:cubicBezTo>
                  <a:cubicBezTo>
                    <a:pt x="3263550" y="1425955"/>
                    <a:pt x="3255483" y="1429297"/>
                    <a:pt x="3247071" y="1429297"/>
                  </a:cubicBezTo>
                  <a:lnTo>
                    <a:pt x="31716" y="1429297"/>
                  </a:lnTo>
                  <a:cubicBezTo>
                    <a:pt x="23304" y="1429297"/>
                    <a:pt x="15237" y="1425955"/>
                    <a:pt x="9289" y="1420007"/>
                  </a:cubicBezTo>
                  <a:cubicBezTo>
                    <a:pt x="3342" y="1414060"/>
                    <a:pt x="0" y="1405992"/>
                    <a:pt x="0" y="1397581"/>
                  </a:cubicBezTo>
                  <a:lnTo>
                    <a:pt x="0" y="31716"/>
                  </a:lnTo>
                  <a:cubicBezTo>
                    <a:pt x="0" y="23304"/>
                    <a:pt x="3342" y="15237"/>
                    <a:pt x="9289" y="9289"/>
                  </a:cubicBezTo>
                  <a:cubicBezTo>
                    <a:pt x="15237" y="3342"/>
                    <a:pt x="23304" y="0"/>
                    <a:pt x="31716" y="0"/>
                  </a:cubicBezTo>
                  <a:close/>
                </a:path>
              </a:pathLst>
            </a:custGeom>
            <a:solidFill>
              <a:srgbClr val="FFFFFF"/>
            </a:solidFill>
            <a:ln w="142875">
              <a:solidFill>
                <a:srgbClr val="004AAD"/>
              </a:solidFill>
            </a:ln>
          </p:spPr>
        </p:sp>
        <p:sp>
          <p:nvSpPr>
            <p:cNvPr id="10" name="TextBox 10"/>
            <p:cNvSpPr txBox="1"/>
            <p:nvPr/>
          </p:nvSpPr>
          <p:spPr>
            <a:xfrm>
              <a:off x="0" y="-171450"/>
              <a:ext cx="812800" cy="984250"/>
            </a:xfrm>
            <a:prstGeom prst="rect">
              <a:avLst/>
            </a:prstGeom>
          </p:spPr>
          <p:txBody>
            <a:bodyPr lIns="50800" tIns="50800" rIns="50800" bIns="50800" rtlCol="0" anchor="ctr"/>
            <a:lstStyle/>
            <a:p>
              <a:pPr algn="ctr">
                <a:lnSpc>
                  <a:spcPts val="4200"/>
                </a:lnSpc>
              </a:pPr>
              <a:endParaRPr/>
            </a:p>
          </p:txBody>
        </p:sp>
      </p:grpSp>
      <p:pic>
        <p:nvPicPr>
          <p:cNvPr id="11" name="Picture 11"/>
          <p:cNvPicPr>
            <a:picLocks noChangeAspect="1"/>
          </p:cNvPicPr>
          <p:nvPr/>
        </p:nvPicPr>
        <p:blipFill>
          <a:blip r:embed="rId3"/>
          <a:srcRect/>
          <a:stretch>
            <a:fillRect/>
          </a:stretch>
        </p:blipFill>
        <p:spPr>
          <a:xfrm>
            <a:off x="864625" y="3905703"/>
            <a:ext cx="3687109" cy="3920719"/>
          </a:xfrm>
          <a:prstGeom prst="rect">
            <a:avLst/>
          </a:prstGeom>
        </p:spPr>
      </p:pic>
      <p:grpSp>
        <p:nvGrpSpPr>
          <p:cNvPr id="12" name="Group 12"/>
          <p:cNvGrpSpPr/>
          <p:nvPr/>
        </p:nvGrpSpPr>
        <p:grpSpPr>
          <a:xfrm>
            <a:off x="4551735" y="3822985"/>
            <a:ext cx="11165035" cy="4003437"/>
            <a:chOff x="0" y="0"/>
            <a:chExt cx="14886713" cy="5337917"/>
          </a:xfrm>
        </p:grpSpPr>
        <p:sp>
          <p:nvSpPr>
            <p:cNvPr id="13" name="TextBox 13"/>
            <p:cNvSpPr txBox="1"/>
            <p:nvPr/>
          </p:nvSpPr>
          <p:spPr>
            <a:xfrm>
              <a:off x="0" y="982159"/>
              <a:ext cx="14886713" cy="4355758"/>
            </a:xfrm>
            <a:prstGeom prst="rect">
              <a:avLst/>
            </a:prstGeom>
          </p:spPr>
          <p:txBody>
            <a:bodyPr lIns="0" tIns="0" rIns="0" bIns="0" rtlCol="0" anchor="t">
              <a:spAutoFit/>
            </a:bodyPr>
            <a:lstStyle/>
            <a:p>
              <a:pPr algn="just">
                <a:lnSpc>
                  <a:spcPts val="3780"/>
                </a:lnSpc>
              </a:pPr>
              <a:r>
                <a:rPr lang="en-US" sz="2700">
                  <a:solidFill>
                    <a:srgbClr val="000000"/>
                  </a:solidFill>
                  <a:latin typeface="Open Sauce"/>
                </a:rPr>
                <a:t>Mesin mobil merupakan komponen paling penting pada kendaraan roda empat. Tanpa mesin, sudah bisa dipastikan jika mobil tidak akan bisa bergerak. Secara garis besar, cara kerja mesin mobil tidak terlepas dari komponen-komponen yang ada di dalamnya. Cara kerjanya ini pada dasarnya terbagi menjadi 4 aktivitas utama, yang terdiri atas intake, compression, power dan terakhir exhaust.</a:t>
              </a:r>
            </a:p>
            <a:p>
              <a:pPr algn="just">
                <a:lnSpc>
                  <a:spcPts val="3780"/>
                </a:lnSpc>
                <a:spcBef>
                  <a:spcPct val="0"/>
                </a:spcBef>
              </a:pPr>
              <a:endParaRPr lang="en-US" sz="2700">
                <a:solidFill>
                  <a:srgbClr val="000000"/>
                </a:solidFill>
                <a:latin typeface="Open Sauce"/>
              </a:endParaRPr>
            </a:p>
          </p:txBody>
        </p:sp>
        <p:sp>
          <p:nvSpPr>
            <p:cNvPr id="14" name="TextBox 14"/>
            <p:cNvSpPr txBox="1"/>
            <p:nvPr/>
          </p:nvSpPr>
          <p:spPr>
            <a:xfrm>
              <a:off x="725614" y="-85725"/>
              <a:ext cx="5986563" cy="896490"/>
            </a:xfrm>
            <a:prstGeom prst="rect">
              <a:avLst/>
            </a:prstGeom>
          </p:spPr>
          <p:txBody>
            <a:bodyPr lIns="0" tIns="0" rIns="0" bIns="0" rtlCol="0" anchor="t">
              <a:spAutoFit/>
            </a:bodyPr>
            <a:lstStyle/>
            <a:p>
              <a:pPr algn="ctr">
                <a:lnSpc>
                  <a:spcPts val="5606"/>
                </a:lnSpc>
                <a:spcBef>
                  <a:spcPct val="0"/>
                </a:spcBef>
              </a:pPr>
              <a:r>
                <a:rPr lang="en-US" sz="4004">
                  <a:solidFill>
                    <a:srgbClr val="000000"/>
                  </a:solidFill>
                  <a:latin typeface="Paalalabas Wide"/>
                </a:rPr>
                <a:t>TAHUKAH KAMU ?</a:t>
              </a:r>
            </a:p>
          </p:txBody>
        </p:sp>
      </p:grpSp>
      <p:pic>
        <p:nvPicPr>
          <p:cNvPr id="15" name="Picture 15">
            <a:hlinkClick r:id="rId4" action="ppaction://hlinksldjump">
              <a:snd r:embed="rId5" name="WhatsApp Audio 2022-12-18 at 00.51.04.wav"/>
            </a:hlinkClick>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6160141" y="8510990"/>
            <a:ext cx="1494619" cy="1494619"/>
          </a:xfrm>
          <a:prstGeom prst="rect">
            <a:avLst/>
          </a:prstGeom>
        </p:spPr>
      </p:pic>
      <p:pic>
        <p:nvPicPr>
          <p:cNvPr id="16" name="Picture 16">
            <a:hlinkClick r:id="rId8" action="ppaction://hlinksldjump">
              <a:snd r:embed="rId5" name="WhatsApp Audio 2022-12-18 at 00.51.04.wav"/>
            </a:hlinkClick>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3124751" y="8695564"/>
            <a:ext cx="2656695" cy="1125473"/>
          </a:xfrm>
          <a:prstGeom prst="rect">
            <a:avLst/>
          </a:prstGeom>
        </p:spPr>
      </p:pic>
    </p:spTree>
  </p:cSld>
  <p:clrMapOvr>
    <a:masterClrMapping/>
  </p:clrMapOvr>
  <p:transition spd="slow" advClick="0">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A9D76"/>
        </a:solidFill>
        <a:effectLst/>
      </p:bgPr>
    </p:bg>
    <p:spTree>
      <p:nvGrpSpPr>
        <p:cNvPr id="1" name=""/>
        <p:cNvGrpSpPr/>
        <p:nvPr/>
      </p:nvGrpSpPr>
      <p:grpSpPr>
        <a:xfrm>
          <a:off x="0" y="0"/>
          <a:ext cx="0" cy="0"/>
          <a:chOff x="0" y="0"/>
          <a:chExt cx="0" cy="0"/>
        </a:xfrm>
      </p:grpSpPr>
      <p:grpSp>
        <p:nvGrpSpPr>
          <p:cNvPr id="2" name="Group 2"/>
          <p:cNvGrpSpPr/>
          <p:nvPr/>
        </p:nvGrpSpPr>
        <p:grpSpPr>
          <a:xfrm>
            <a:off x="766213" y="355824"/>
            <a:ext cx="15880074" cy="9321751"/>
            <a:chOff x="0" y="0"/>
            <a:chExt cx="21173432" cy="12429001"/>
          </a:xfrm>
        </p:grpSpPr>
        <p:sp>
          <p:nvSpPr>
            <p:cNvPr id="3" name="AutoShape 3"/>
            <p:cNvSpPr/>
            <p:nvPr/>
          </p:nvSpPr>
          <p:spPr>
            <a:xfrm rot="-364883">
              <a:off x="5079808" y="448888"/>
              <a:ext cx="8575873" cy="1912347"/>
            </a:xfrm>
            <a:prstGeom prst="rect">
              <a:avLst/>
            </a:prstGeom>
            <a:solidFill>
              <a:srgbClr val="FFE27B"/>
            </a:solidFill>
          </p:spPr>
        </p:sp>
        <p:sp>
          <p:nvSpPr>
            <p:cNvPr id="4" name="TextBox 4"/>
            <p:cNvSpPr txBox="1"/>
            <p:nvPr/>
          </p:nvSpPr>
          <p:spPr>
            <a:xfrm rot="-361912">
              <a:off x="5444894" y="886429"/>
              <a:ext cx="7882423" cy="1180580"/>
            </a:xfrm>
            <a:prstGeom prst="rect">
              <a:avLst/>
            </a:prstGeom>
          </p:spPr>
          <p:txBody>
            <a:bodyPr lIns="0" tIns="0" rIns="0" bIns="0" rtlCol="0" anchor="t">
              <a:spAutoFit/>
            </a:bodyPr>
            <a:lstStyle/>
            <a:p>
              <a:pPr marL="0" lvl="0" indent="0" algn="ctr">
                <a:lnSpc>
                  <a:spcPts val="7365"/>
                </a:lnSpc>
                <a:spcBef>
                  <a:spcPct val="0"/>
                </a:spcBef>
              </a:pPr>
              <a:r>
                <a:rPr lang="en-US" sz="5260" u="none">
                  <a:solidFill>
                    <a:srgbClr val="202020"/>
                  </a:solidFill>
                  <a:latin typeface="Paalalabas Wide"/>
                </a:rPr>
                <a:t>Aktivitas Intake</a:t>
              </a:r>
            </a:p>
          </p:txBody>
        </p:sp>
        <p:grpSp>
          <p:nvGrpSpPr>
            <p:cNvPr id="5" name="Group 5"/>
            <p:cNvGrpSpPr/>
            <p:nvPr/>
          </p:nvGrpSpPr>
          <p:grpSpPr>
            <a:xfrm>
              <a:off x="7914606" y="3358617"/>
              <a:ext cx="13258827" cy="7235815"/>
              <a:chOff x="0" y="0"/>
              <a:chExt cx="2619028" cy="1429297"/>
            </a:xfrm>
          </p:grpSpPr>
          <p:sp>
            <p:nvSpPr>
              <p:cNvPr id="6" name="Freeform 6"/>
              <p:cNvSpPr/>
              <p:nvPr/>
            </p:nvSpPr>
            <p:spPr>
              <a:xfrm>
                <a:off x="0" y="0"/>
                <a:ext cx="2619028" cy="1429297"/>
              </a:xfrm>
              <a:custGeom>
                <a:avLst/>
                <a:gdLst/>
                <a:ahLst/>
                <a:cxnLst/>
                <a:rect l="l" t="t" r="r" b="b"/>
                <a:pathLst>
                  <a:path w="2619028" h="1429297">
                    <a:moveTo>
                      <a:pt x="35407" y="0"/>
                    </a:moveTo>
                    <a:lnTo>
                      <a:pt x="2583620" y="0"/>
                    </a:lnTo>
                    <a:cubicBezTo>
                      <a:pt x="2603175" y="0"/>
                      <a:pt x="2619028" y="15852"/>
                      <a:pt x="2619028" y="35407"/>
                    </a:cubicBezTo>
                    <a:lnTo>
                      <a:pt x="2619028" y="1393890"/>
                    </a:lnTo>
                    <a:cubicBezTo>
                      <a:pt x="2619028" y="1413445"/>
                      <a:pt x="2603175" y="1429297"/>
                      <a:pt x="2583620" y="1429297"/>
                    </a:cubicBezTo>
                    <a:lnTo>
                      <a:pt x="35407" y="1429297"/>
                    </a:lnTo>
                    <a:cubicBezTo>
                      <a:pt x="15852" y="1429297"/>
                      <a:pt x="0" y="1413445"/>
                      <a:pt x="0" y="1393890"/>
                    </a:cubicBezTo>
                    <a:lnTo>
                      <a:pt x="0" y="35407"/>
                    </a:lnTo>
                    <a:cubicBezTo>
                      <a:pt x="0" y="15852"/>
                      <a:pt x="15852" y="0"/>
                      <a:pt x="35407" y="0"/>
                    </a:cubicBezTo>
                    <a:close/>
                  </a:path>
                </a:pathLst>
              </a:custGeom>
              <a:solidFill>
                <a:srgbClr val="FFFFFF"/>
              </a:solidFill>
              <a:ln w="142875">
                <a:solidFill>
                  <a:srgbClr val="004AAD"/>
                </a:solidFill>
              </a:ln>
            </p:spPr>
          </p:sp>
          <p:sp>
            <p:nvSpPr>
              <p:cNvPr id="7" name="TextBox 7"/>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4638102" y="8146817"/>
              <a:ext cx="4364010" cy="4282185"/>
            </a:xfrm>
            <a:prstGeom prst="rect">
              <a:avLst/>
            </a:prstGeom>
          </p:spPr>
        </p:pic>
        <p:grpSp>
          <p:nvGrpSpPr>
            <p:cNvPr id="9" name="Group 9"/>
            <p:cNvGrpSpPr/>
            <p:nvPr/>
          </p:nvGrpSpPr>
          <p:grpSpPr>
            <a:xfrm>
              <a:off x="0" y="4221003"/>
              <a:ext cx="7044174" cy="5511044"/>
              <a:chOff x="0" y="0"/>
              <a:chExt cx="1391442" cy="1088601"/>
            </a:xfrm>
          </p:grpSpPr>
          <p:sp>
            <p:nvSpPr>
              <p:cNvPr id="10" name="Freeform 10"/>
              <p:cNvSpPr/>
              <p:nvPr/>
            </p:nvSpPr>
            <p:spPr>
              <a:xfrm>
                <a:off x="0" y="0"/>
                <a:ext cx="1391442" cy="1088601"/>
              </a:xfrm>
              <a:custGeom>
                <a:avLst/>
                <a:gdLst/>
                <a:ahLst/>
                <a:cxnLst/>
                <a:rect l="l" t="t" r="r" b="b"/>
                <a:pathLst>
                  <a:path w="1391442" h="1088601">
                    <a:moveTo>
                      <a:pt x="66645" y="0"/>
                    </a:moveTo>
                    <a:lnTo>
                      <a:pt x="1324797" y="0"/>
                    </a:lnTo>
                    <a:cubicBezTo>
                      <a:pt x="1361604" y="0"/>
                      <a:pt x="1391442" y="29838"/>
                      <a:pt x="1391442" y="66645"/>
                    </a:cubicBezTo>
                    <a:lnTo>
                      <a:pt x="1391442" y="1021957"/>
                    </a:lnTo>
                    <a:cubicBezTo>
                      <a:pt x="1391442" y="1039632"/>
                      <a:pt x="1384420" y="1056583"/>
                      <a:pt x="1371922" y="1069081"/>
                    </a:cubicBezTo>
                    <a:cubicBezTo>
                      <a:pt x="1359424" y="1081580"/>
                      <a:pt x="1342472" y="1088601"/>
                      <a:pt x="1324797" y="1088601"/>
                    </a:cubicBezTo>
                    <a:lnTo>
                      <a:pt x="66645" y="1088601"/>
                    </a:lnTo>
                    <a:cubicBezTo>
                      <a:pt x="29838" y="1088601"/>
                      <a:pt x="0" y="1058763"/>
                      <a:pt x="0" y="1021957"/>
                    </a:cubicBezTo>
                    <a:lnTo>
                      <a:pt x="0" y="66645"/>
                    </a:lnTo>
                    <a:cubicBezTo>
                      <a:pt x="0" y="48969"/>
                      <a:pt x="7021" y="32018"/>
                      <a:pt x="19520" y="19520"/>
                    </a:cubicBezTo>
                    <a:cubicBezTo>
                      <a:pt x="32018" y="7021"/>
                      <a:pt x="48969" y="0"/>
                      <a:pt x="66645" y="0"/>
                    </a:cubicBezTo>
                    <a:close/>
                  </a:path>
                </a:pathLst>
              </a:custGeom>
              <a:solidFill>
                <a:srgbClr val="FFFFFF"/>
              </a:solidFill>
              <a:ln w="142875">
                <a:solidFill>
                  <a:srgbClr val="004AAD"/>
                </a:solidFill>
              </a:ln>
            </p:spPr>
          </p:sp>
          <p:sp>
            <p:nvSpPr>
              <p:cNvPr id="11" name="TextBox 11"/>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pic>
          <p:nvPicPr>
            <p:cNvPr id="12" name="Picture 12"/>
            <p:cNvPicPr>
              <a:picLocks noChangeAspect="1"/>
            </p:cNvPicPr>
            <p:nvPr/>
          </p:nvPicPr>
          <p:blipFill>
            <a:blip r:embed="rId4"/>
            <a:srcRect/>
            <a:stretch>
              <a:fillRect/>
            </a:stretch>
          </p:blipFill>
          <p:spPr>
            <a:xfrm>
              <a:off x="377095" y="4681160"/>
              <a:ext cx="6289983" cy="4590729"/>
            </a:xfrm>
            <a:prstGeom prst="rect">
              <a:avLst/>
            </a:prstGeom>
          </p:spPr>
        </p:pic>
        <p:sp>
          <p:nvSpPr>
            <p:cNvPr id="13" name="TextBox 13"/>
            <p:cNvSpPr txBox="1"/>
            <p:nvPr/>
          </p:nvSpPr>
          <p:spPr>
            <a:xfrm>
              <a:off x="9002112" y="4173378"/>
              <a:ext cx="11083814" cy="6306173"/>
            </a:xfrm>
            <a:prstGeom prst="rect">
              <a:avLst/>
            </a:prstGeom>
          </p:spPr>
          <p:txBody>
            <a:bodyPr lIns="0" tIns="0" rIns="0" bIns="0" rtlCol="0" anchor="t">
              <a:spAutoFit/>
            </a:bodyPr>
            <a:lstStyle/>
            <a:p>
              <a:pPr algn="just">
                <a:lnSpc>
                  <a:spcPts val="3780"/>
                </a:lnSpc>
              </a:pPr>
              <a:r>
                <a:rPr lang="en-US" sz="2700">
                  <a:solidFill>
                    <a:srgbClr val="000000"/>
                  </a:solidFill>
                  <a:latin typeface="Open Sauce"/>
                </a:rPr>
                <a:t>Proses ini terjadi pada komponen mobil yang bernama piston. Pada proses ini, piston ditarik ke bawah ke bagian silinder. Komponen yang menarik adalah komponen semacam poros engkol yang mana komponen ini bekerja secara terus menerus. Setelah itu, valve atau yang juga disebut sebagai katup mesin akan terbuka. Saat terbuka inilah valve akan memberi jalan bagi udara serta bahan bakar untuk masuk ke bagian silinder.</a:t>
              </a:r>
            </a:p>
            <a:p>
              <a:pPr algn="just">
                <a:lnSpc>
                  <a:spcPts val="3780"/>
                </a:lnSpc>
                <a:spcBef>
                  <a:spcPct val="0"/>
                </a:spcBef>
              </a:pPr>
              <a:endParaRPr lang="en-US" sz="2700">
                <a:solidFill>
                  <a:srgbClr val="000000"/>
                </a:solidFill>
                <a:latin typeface="Open Sauce"/>
              </a:endParaRPr>
            </a:p>
          </p:txBody>
        </p:sp>
      </p:grpSp>
      <p:grpSp>
        <p:nvGrpSpPr>
          <p:cNvPr id="14" name="Group 14"/>
          <p:cNvGrpSpPr/>
          <p:nvPr/>
        </p:nvGrpSpPr>
        <p:grpSpPr>
          <a:xfrm>
            <a:off x="-7154324" y="93607"/>
            <a:ext cx="8413328" cy="935093"/>
            <a:chOff x="0" y="0"/>
            <a:chExt cx="9876354" cy="1097700"/>
          </a:xfrm>
        </p:grpSpPr>
        <p:sp>
          <p:nvSpPr>
            <p:cNvPr id="15" name="Freeform 15"/>
            <p:cNvSpPr/>
            <p:nvPr/>
          </p:nvSpPr>
          <p:spPr>
            <a:xfrm>
              <a:off x="0" y="0"/>
              <a:ext cx="9877624" cy="1097700"/>
            </a:xfrm>
            <a:custGeom>
              <a:avLst/>
              <a:gdLst/>
              <a:ahLst/>
              <a:cxnLst/>
              <a:rect l="l" t="t" r="r" b="b"/>
              <a:pathLst>
                <a:path w="9877624" h="1097700">
                  <a:moveTo>
                    <a:pt x="9323904" y="1097700"/>
                  </a:moveTo>
                  <a:lnTo>
                    <a:pt x="553720" y="1097700"/>
                  </a:lnTo>
                  <a:cubicBezTo>
                    <a:pt x="247650" y="1097700"/>
                    <a:pt x="0" y="851945"/>
                    <a:pt x="0" y="549479"/>
                  </a:cubicBezTo>
                  <a:cubicBezTo>
                    <a:pt x="0" y="245753"/>
                    <a:pt x="247650" y="0"/>
                    <a:pt x="553720" y="0"/>
                  </a:cubicBezTo>
                  <a:lnTo>
                    <a:pt x="9323904" y="0"/>
                  </a:lnTo>
                  <a:cubicBezTo>
                    <a:pt x="9629973" y="0"/>
                    <a:pt x="9877623" y="245753"/>
                    <a:pt x="9877623" y="549479"/>
                  </a:cubicBezTo>
                  <a:cubicBezTo>
                    <a:pt x="9876354" y="851945"/>
                    <a:pt x="9628704" y="1097700"/>
                    <a:pt x="9323904" y="1097700"/>
                  </a:cubicBezTo>
                  <a:close/>
                </a:path>
              </a:pathLst>
            </a:custGeom>
            <a:solidFill>
              <a:srgbClr val="FFBD59"/>
            </a:solidFill>
          </p:spPr>
        </p:sp>
      </p:grpSp>
      <p:pic>
        <p:nvPicPr>
          <p:cNvPr id="16" name="Picture 16"/>
          <p:cNvPicPr>
            <a:picLocks noChangeAspect="1"/>
          </p:cNvPicPr>
          <p:nvPr/>
        </p:nvPicPr>
        <p:blipFill>
          <a:blip r:embed="rId5"/>
          <a:srcRect/>
          <a:stretch>
            <a:fillRect/>
          </a:stretch>
        </p:blipFill>
        <p:spPr>
          <a:xfrm>
            <a:off x="-111315" y="93607"/>
            <a:ext cx="1370319" cy="1028029"/>
          </a:xfrm>
          <a:prstGeom prst="rect">
            <a:avLst/>
          </a:prstGeom>
        </p:spPr>
      </p:pic>
      <p:pic>
        <p:nvPicPr>
          <p:cNvPr id="17" name="Picture 17">
            <a:hlinkClick r:id="rId6" action="ppaction://hlinksldjump">
              <a:snd r:embed="rId7" name="WhatsApp Audio 2022-12-18 at 00.51.04.wav"/>
            </a:hlinkClick>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6160141" y="8510990"/>
            <a:ext cx="1494619" cy="1494619"/>
          </a:xfrm>
          <a:prstGeom prst="rect">
            <a:avLst/>
          </a:prstGeom>
        </p:spPr>
      </p:pic>
      <p:grpSp>
        <p:nvGrpSpPr>
          <p:cNvPr id="18" name="Group 18"/>
          <p:cNvGrpSpPr/>
          <p:nvPr/>
        </p:nvGrpSpPr>
        <p:grpSpPr>
          <a:xfrm rot="612583">
            <a:off x="9647102" y="1508030"/>
            <a:ext cx="5568590" cy="1792446"/>
            <a:chOff x="0" y="0"/>
            <a:chExt cx="7424787" cy="2389928"/>
          </a:xfrm>
        </p:grpSpPr>
        <p:sp>
          <p:nvSpPr>
            <p:cNvPr id="19" name="AutoShape 19"/>
            <p:cNvSpPr/>
            <p:nvPr/>
          </p:nvSpPr>
          <p:spPr>
            <a:xfrm rot="-364883">
              <a:off x="65629" y="381766"/>
              <a:ext cx="7293530" cy="1626395"/>
            </a:xfrm>
            <a:prstGeom prst="rect">
              <a:avLst/>
            </a:prstGeom>
            <a:solidFill>
              <a:srgbClr val="FF4F63"/>
            </a:solidFill>
          </p:spPr>
        </p:sp>
        <p:sp>
          <p:nvSpPr>
            <p:cNvPr id="20" name="TextBox 20"/>
            <p:cNvSpPr txBox="1"/>
            <p:nvPr/>
          </p:nvSpPr>
          <p:spPr>
            <a:xfrm rot="-361912">
              <a:off x="375728" y="746337"/>
              <a:ext cx="6703770" cy="1011615"/>
            </a:xfrm>
            <a:prstGeom prst="rect">
              <a:avLst/>
            </a:prstGeom>
          </p:spPr>
          <p:txBody>
            <a:bodyPr lIns="0" tIns="0" rIns="0" bIns="0" rtlCol="0" anchor="t">
              <a:spAutoFit/>
            </a:bodyPr>
            <a:lstStyle/>
            <a:p>
              <a:pPr marL="0" lvl="0" indent="0" algn="ctr">
                <a:lnSpc>
                  <a:spcPts val="6264"/>
                </a:lnSpc>
                <a:spcBef>
                  <a:spcPct val="0"/>
                </a:spcBef>
              </a:pPr>
              <a:r>
                <a:rPr lang="en-US" sz="4474">
                  <a:solidFill>
                    <a:srgbClr val="202020"/>
                  </a:solidFill>
                  <a:latin typeface="Paalalabas Wide"/>
                </a:rPr>
                <a:t>(langkah hisap)</a:t>
              </a:r>
            </a:p>
          </p:txBody>
        </p:sp>
      </p:grpSp>
      <p:pic>
        <p:nvPicPr>
          <p:cNvPr id="21" name="Picture 21">
            <a:hlinkClick r:id="rId10" action="ppaction://hlinksldjump">
              <a:snd r:embed="rId7" name="WhatsApp Audio 2022-12-18 at 00.51.04.wav"/>
            </a:hlinkClick>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flipV="1">
            <a:off x="14336038" y="8510990"/>
            <a:ext cx="1494619" cy="1494619"/>
          </a:xfrm>
          <a:prstGeom prst="rect">
            <a:avLst/>
          </a:prstGeom>
        </p:spPr>
      </p:pic>
    </p:spTree>
  </p:cSld>
  <p:clrMapOvr>
    <a:masterClrMapping/>
  </p:clrMapOvr>
  <p:transition spd="slow" advClick="0">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A9D76"/>
        </a:solidFill>
        <a:effectLst/>
      </p:bgPr>
    </p:bg>
    <p:spTree>
      <p:nvGrpSpPr>
        <p:cNvPr id="1" name=""/>
        <p:cNvGrpSpPr/>
        <p:nvPr/>
      </p:nvGrpSpPr>
      <p:grpSpPr>
        <a:xfrm>
          <a:off x="0" y="0"/>
          <a:ext cx="0" cy="0"/>
          <a:chOff x="0" y="0"/>
          <a:chExt cx="0" cy="0"/>
        </a:xfrm>
      </p:grpSpPr>
      <p:grpSp>
        <p:nvGrpSpPr>
          <p:cNvPr id="2" name="Group 2"/>
          <p:cNvGrpSpPr/>
          <p:nvPr/>
        </p:nvGrpSpPr>
        <p:grpSpPr>
          <a:xfrm>
            <a:off x="766213" y="355824"/>
            <a:ext cx="15880074" cy="9649786"/>
            <a:chOff x="0" y="0"/>
            <a:chExt cx="21173432" cy="12866381"/>
          </a:xfrm>
        </p:grpSpPr>
        <p:sp>
          <p:nvSpPr>
            <p:cNvPr id="3" name="AutoShape 3"/>
            <p:cNvSpPr/>
            <p:nvPr/>
          </p:nvSpPr>
          <p:spPr>
            <a:xfrm rot="-364883">
              <a:off x="5079808" y="448888"/>
              <a:ext cx="8575873" cy="1912347"/>
            </a:xfrm>
            <a:prstGeom prst="rect">
              <a:avLst/>
            </a:prstGeom>
            <a:solidFill>
              <a:srgbClr val="FFE27B"/>
            </a:solidFill>
          </p:spPr>
        </p:sp>
        <p:sp>
          <p:nvSpPr>
            <p:cNvPr id="4" name="TextBox 4"/>
            <p:cNvSpPr txBox="1"/>
            <p:nvPr/>
          </p:nvSpPr>
          <p:spPr>
            <a:xfrm rot="-361912">
              <a:off x="5446388" y="1051663"/>
              <a:ext cx="7882423" cy="878531"/>
            </a:xfrm>
            <a:prstGeom prst="rect">
              <a:avLst/>
            </a:prstGeom>
          </p:spPr>
          <p:txBody>
            <a:bodyPr lIns="0" tIns="0" rIns="0" bIns="0" rtlCol="0" anchor="t">
              <a:spAutoFit/>
            </a:bodyPr>
            <a:lstStyle/>
            <a:p>
              <a:pPr marL="0" lvl="0" indent="0" algn="ctr">
                <a:lnSpc>
                  <a:spcPts val="5545"/>
                </a:lnSpc>
                <a:spcBef>
                  <a:spcPct val="0"/>
                </a:spcBef>
              </a:pPr>
              <a:r>
                <a:rPr lang="en-US" sz="3960" u="none">
                  <a:solidFill>
                    <a:srgbClr val="202020"/>
                  </a:solidFill>
                  <a:latin typeface="Paalalabas Wide"/>
                </a:rPr>
                <a:t>Aktivitas compression</a:t>
              </a:r>
            </a:p>
          </p:txBody>
        </p:sp>
        <p:grpSp>
          <p:nvGrpSpPr>
            <p:cNvPr id="5" name="Group 5"/>
            <p:cNvGrpSpPr/>
            <p:nvPr/>
          </p:nvGrpSpPr>
          <p:grpSpPr>
            <a:xfrm>
              <a:off x="7914606" y="3358617"/>
              <a:ext cx="13258827" cy="7235815"/>
              <a:chOff x="0" y="0"/>
              <a:chExt cx="2619028" cy="1429297"/>
            </a:xfrm>
          </p:grpSpPr>
          <p:sp>
            <p:nvSpPr>
              <p:cNvPr id="6" name="Freeform 6"/>
              <p:cNvSpPr/>
              <p:nvPr/>
            </p:nvSpPr>
            <p:spPr>
              <a:xfrm>
                <a:off x="0" y="0"/>
                <a:ext cx="2619028" cy="1429297"/>
              </a:xfrm>
              <a:custGeom>
                <a:avLst/>
                <a:gdLst/>
                <a:ahLst/>
                <a:cxnLst/>
                <a:rect l="l" t="t" r="r" b="b"/>
                <a:pathLst>
                  <a:path w="2619028" h="1429297">
                    <a:moveTo>
                      <a:pt x="35407" y="0"/>
                    </a:moveTo>
                    <a:lnTo>
                      <a:pt x="2583620" y="0"/>
                    </a:lnTo>
                    <a:cubicBezTo>
                      <a:pt x="2603175" y="0"/>
                      <a:pt x="2619028" y="15852"/>
                      <a:pt x="2619028" y="35407"/>
                    </a:cubicBezTo>
                    <a:lnTo>
                      <a:pt x="2619028" y="1393890"/>
                    </a:lnTo>
                    <a:cubicBezTo>
                      <a:pt x="2619028" y="1413445"/>
                      <a:pt x="2603175" y="1429297"/>
                      <a:pt x="2583620" y="1429297"/>
                    </a:cubicBezTo>
                    <a:lnTo>
                      <a:pt x="35407" y="1429297"/>
                    </a:lnTo>
                    <a:cubicBezTo>
                      <a:pt x="15852" y="1429297"/>
                      <a:pt x="0" y="1413445"/>
                      <a:pt x="0" y="1393890"/>
                    </a:cubicBezTo>
                    <a:lnTo>
                      <a:pt x="0" y="35407"/>
                    </a:lnTo>
                    <a:cubicBezTo>
                      <a:pt x="0" y="15852"/>
                      <a:pt x="15852" y="0"/>
                      <a:pt x="35407" y="0"/>
                    </a:cubicBezTo>
                    <a:close/>
                  </a:path>
                </a:pathLst>
              </a:custGeom>
              <a:solidFill>
                <a:srgbClr val="FFFFFF"/>
              </a:solidFill>
              <a:ln w="142875">
                <a:solidFill>
                  <a:srgbClr val="004AAD"/>
                </a:solidFill>
              </a:ln>
            </p:spPr>
          </p:sp>
          <p:sp>
            <p:nvSpPr>
              <p:cNvPr id="7" name="TextBox 7"/>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grpSp>
          <p:nvGrpSpPr>
            <p:cNvPr id="8" name="Group 8"/>
            <p:cNvGrpSpPr/>
            <p:nvPr/>
          </p:nvGrpSpPr>
          <p:grpSpPr>
            <a:xfrm>
              <a:off x="0" y="4221003"/>
              <a:ext cx="7044174" cy="5511044"/>
              <a:chOff x="0" y="0"/>
              <a:chExt cx="1391442" cy="1088601"/>
            </a:xfrm>
          </p:grpSpPr>
          <p:sp>
            <p:nvSpPr>
              <p:cNvPr id="9" name="Freeform 9"/>
              <p:cNvSpPr/>
              <p:nvPr/>
            </p:nvSpPr>
            <p:spPr>
              <a:xfrm>
                <a:off x="0" y="0"/>
                <a:ext cx="1391442" cy="1088601"/>
              </a:xfrm>
              <a:custGeom>
                <a:avLst/>
                <a:gdLst/>
                <a:ahLst/>
                <a:cxnLst/>
                <a:rect l="l" t="t" r="r" b="b"/>
                <a:pathLst>
                  <a:path w="1391442" h="1088601">
                    <a:moveTo>
                      <a:pt x="66645" y="0"/>
                    </a:moveTo>
                    <a:lnTo>
                      <a:pt x="1324797" y="0"/>
                    </a:lnTo>
                    <a:cubicBezTo>
                      <a:pt x="1361604" y="0"/>
                      <a:pt x="1391442" y="29838"/>
                      <a:pt x="1391442" y="66645"/>
                    </a:cubicBezTo>
                    <a:lnTo>
                      <a:pt x="1391442" y="1021957"/>
                    </a:lnTo>
                    <a:cubicBezTo>
                      <a:pt x="1391442" y="1039632"/>
                      <a:pt x="1384420" y="1056583"/>
                      <a:pt x="1371922" y="1069081"/>
                    </a:cubicBezTo>
                    <a:cubicBezTo>
                      <a:pt x="1359424" y="1081580"/>
                      <a:pt x="1342472" y="1088601"/>
                      <a:pt x="1324797" y="1088601"/>
                    </a:cubicBezTo>
                    <a:lnTo>
                      <a:pt x="66645" y="1088601"/>
                    </a:lnTo>
                    <a:cubicBezTo>
                      <a:pt x="29838" y="1088601"/>
                      <a:pt x="0" y="1058763"/>
                      <a:pt x="0" y="1021957"/>
                    </a:cubicBezTo>
                    <a:lnTo>
                      <a:pt x="0" y="66645"/>
                    </a:lnTo>
                    <a:cubicBezTo>
                      <a:pt x="0" y="48969"/>
                      <a:pt x="7021" y="32018"/>
                      <a:pt x="19520" y="19520"/>
                    </a:cubicBezTo>
                    <a:cubicBezTo>
                      <a:pt x="32018" y="7021"/>
                      <a:pt x="48969" y="0"/>
                      <a:pt x="66645" y="0"/>
                    </a:cubicBezTo>
                    <a:close/>
                  </a:path>
                </a:pathLst>
              </a:custGeom>
              <a:solidFill>
                <a:srgbClr val="FFFFFF"/>
              </a:solidFill>
              <a:ln w="142875">
                <a:solidFill>
                  <a:srgbClr val="004AAD"/>
                </a:solidFill>
              </a:ln>
            </p:spPr>
          </p:sp>
          <p:sp>
            <p:nvSpPr>
              <p:cNvPr id="10" name="TextBox 10"/>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4137537" y="7960616"/>
              <a:ext cx="5008013" cy="4905766"/>
            </a:xfrm>
            <a:prstGeom prst="rect">
              <a:avLst/>
            </a:prstGeom>
          </p:spPr>
        </p:pic>
        <p:sp>
          <p:nvSpPr>
            <p:cNvPr id="12" name="TextBox 12"/>
            <p:cNvSpPr txBox="1"/>
            <p:nvPr/>
          </p:nvSpPr>
          <p:spPr>
            <a:xfrm>
              <a:off x="9002112" y="3992300"/>
              <a:ext cx="11083814" cy="6677853"/>
            </a:xfrm>
            <a:prstGeom prst="rect">
              <a:avLst/>
            </a:prstGeom>
          </p:spPr>
          <p:txBody>
            <a:bodyPr lIns="0" tIns="0" rIns="0" bIns="0" rtlCol="0" anchor="t">
              <a:spAutoFit/>
            </a:bodyPr>
            <a:lstStyle/>
            <a:p>
              <a:pPr algn="just">
                <a:lnSpc>
                  <a:spcPts val="3640"/>
                </a:lnSpc>
              </a:pPr>
              <a:r>
                <a:rPr lang="en-US" sz="2600">
                  <a:solidFill>
                    <a:srgbClr val="000000"/>
                  </a:solidFill>
                  <a:latin typeface="Open Sauce"/>
                </a:rPr>
                <a:t>Tahap kedua dari cara kerja mesin mobil adalah compression. Pada proses ini, katup mesin yang sebelumnya terbuka akan tertutup lalu disusul dengan pergerakan piston yang bekerja untuk mengompres campuran antara bahan bakar dan udara yang sebelumnya masuk. Pergerakan piston ini jugalah yang membuat proses pembakaran menjadi semakin maksimal. Pada saat piston bergerak ke bagian atas silinder ini pula, terjadi pembakaran pada bagian steker pemacu.</a:t>
              </a:r>
            </a:p>
            <a:p>
              <a:pPr algn="just">
                <a:lnSpc>
                  <a:spcPts val="3780"/>
                </a:lnSpc>
                <a:spcBef>
                  <a:spcPct val="0"/>
                </a:spcBef>
              </a:pPr>
              <a:endParaRPr lang="en-US" sz="2600">
                <a:solidFill>
                  <a:srgbClr val="000000"/>
                </a:solidFill>
                <a:latin typeface="Open Sauce"/>
              </a:endParaRPr>
            </a:p>
          </p:txBody>
        </p:sp>
        <p:pic>
          <p:nvPicPr>
            <p:cNvPr id="13" name="Picture 13"/>
            <p:cNvPicPr>
              <a:picLocks noChangeAspect="1"/>
            </p:cNvPicPr>
            <p:nvPr/>
          </p:nvPicPr>
          <p:blipFill>
            <a:blip r:embed="rId4"/>
            <a:srcRect l="2084" r="2084"/>
            <a:stretch>
              <a:fillRect/>
            </a:stretch>
          </p:blipFill>
          <p:spPr>
            <a:xfrm>
              <a:off x="402631" y="4773751"/>
              <a:ext cx="6238913" cy="4597189"/>
            </a:xfrm>
            <a:prstGeom prst="rect">
              <a:avLst/>
            </a:prstGeom>
          </p:spPr>
        </p:pic>
      </p:grpSp>
      <p:grpSp>
        <p:nvGrpSpPr>
          <p:cNvPr id="14" name="Group 14"/>
          <p:cNvGrpSpPr/>
          <p:nvPr/>
        </p:nvGrpSpPr>
        <p:grpSpPr>
          <a:xfrm>
            <a:off x="-7154324" y="93607"/>
            <a:ext cx="8413328" cy="935093"/>
            <a:chOff x="0" y="0"/>
            <a:chExt cx="9876354" cy="1097700"/>
          </a:xfrm>
        </p:grpSpPr>
        <p:sp>
          <p:nvSpPr>
            <p:cNvPr id="15" name="Freeform 15"/>
            <p:cNvSpPr/>
            <p:nvPr/>
          </p:nvSpPr>
          <p:spPr>
            <a:xfrm>
              <a:off x="0" y="0"/>
              <a:ext cx="9877624" cy="1097700"/>
            </a:xfrm>
            <a:custGeom>
              <a:avLst/>
              <a:gdLst/>
              <a:ahLst/>
              <a:cxnLst/>
              <a:rect l="l" t="t" r="r" b="b"/>
              <a:pathLst>
                <a:path w="9877624" h="1097700">
                  <a:moveTo>
                    <a:pt x="9323904" y="1097700"/>
                  </a:moveTo>
                  <a:lnTo>
                    <a:pt x="553720" y="1097700"/>
                  </a:lnTo>
                  <a:cubicBezTo>
                    <a:pt x="247650" y="1097700"/>
                    <a:pt x="0" y="851945"/>
                    <a:pt x="0" y="549479"/>
                  </a:cubicBezTo>
                  <a:cubicBezTo>
                    <a:pt x="0" y="245753"/>
                    <a:pt x="247650" y="0"/>
                    <a:pt x="553720" y="0"/>
                  </a:cubicBezTo>
                  <a:lnTo>
                    <a:pt x="9323904" y="0"/>
                  </a:lnTo>
                  <a:cubicBezTo>
                    <a:pt x="9629973" y="0"/>
                    <a:pt x="9877623" y="245753"/>
                    <a:pt x="9877623" y="549479"/>
                  </a:cubicBezTo>
                  <a:cubicBezTo>
                    <a:pt x="9876354" y="851945"/>
                    <a:pt x="9628704" y="1097700"/>
                    <a:pt x="9323904" y="1097700"/>
                  </a:cubicBezTo>
                  <a:close/>
                </a:path>
              </a:pathLst>
            </a:custGeom>
            <a:solidFill>
              <a:srgbClr val="FFBD59"/>
            </a:solidFill>
          </p:spPr>
        </p:sp>
      </p:grpSp>
      <p:pic>
        <p:nvPicPr>
          <p:cNvPr id="16" name="Picture 16"/>
          <p:cNvPicPr>
            <a:picLocks noChangeAspect="1"/>
          </p:cNvPicPr>
          <p:nvPr/>
        </p:nvPicPr>
        <p:blipFill>
          <a:blip r:embed="rId5"/>
          <a:srcRect/>
          <a:stretch>
            <a:fillRect/>
          </a:stretch>
        </p:blipFill>
        <p:spPr>
          <a:xfrm>
            <a:off x="-111315" y="93607"/>
            <a:ext cx="1370319" cy="1028029"/>
          </a:xfrm>
          <a:prstGeom prst="rect">
            <a:avLst/>
          </a:prstGeom>
        </p:spPr>
      </p:pic>
      <p:pic>
        <p:nvPicPr>
          <p:cNvPr id="17" name="Picture 17">
            <a:hlinkClick r:id="rId6" action="ppaction://hlinksldjump">
              <a:snd r:embed="rId7" name="WhatsApp Audio 2022-12-18 at 00.51.04.wav"/>
            </a:hlinkClick>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6160141" y="8510990"/>
            <a:ext cx="1494619" cy="1494619"/>
          </a:xfrm>
          <a:prstGeom prst="rect">
            <a:avLst/>
          </a:prstGeom>
        </p:spPr>
      </p:pic>
      <p:grpSp>
        <p:nvGrpSpPr>
          <p:cNvPr id="18" name="Group 18"/>
          <p:cNvGrpSpPr/>
          <p:nvPr/>
        </p:nvGrpSpPr>
        <p:grpSpPr>
          <a:xfrm rot="612583">
            <a:off x="9559715" y="1567193"/>
            <a:ext cx="5568590" cy="1792446"/>
            <a:chOff x="0" y="0"/>
            <a:chExt cx="7424787" cy="2389928"/>
          </a:xfrm>
        </p:grpSpPr>
        <p:sp>
          <p:nvSpPr>
            <p:cNvPr id="19" name="AutoShape 19"/>
            <p:cNvSpPr/>
            <p:nvPr/>
          </p:nvSpPr>
          <p:spPr>
            <a:xfrm rot="-364883">
              <a:off x="65629" y="381766"/>
              <a:ext cx="7293530" cy="1626395"/>
            </a:xfrm>
            <a:prstGeom prst="rect">
              <a:avLst/>
            </a:prstGeom>
            <a:solidFill>
              <a:srgbClr val="FF4F63"/>
            </a:solidFill>
          </p:spPr>
        </p:sp>
        <p:sp>
          <p:nvSpPr>
            <p:cNvPr id="20" name="TextBox 20"/>
            <p:cNvSpPr txBox="1"/>
            <p:nvPr/>
          </p:nvSpPr>
          <p:spPr>
            <a:xfrm rot="-361912">
              <a:off x="376226" y="795672"/>
              <a:ext cx="6703770" cy="922418"/>
            </a:xfrm>
            <a:prstGeom prst="rect">
              <a:avLst/>
            </a:prstGeom>
          </p:spPr>
          <p:txBody>
            <a:bodyPr lIns="0" tIns="0" rIns="0" bIns="0" rtlCol="0" anchor="t">
              <a:spAutoFit/>
            </a:bodyPr>
            <a:lstStyle/>
            <a:p>
              <a:pPr marL="0" lvl="0" indent="0" algn="ctr">
                <a:lnSpc>
                  <a:spcPts val="5704"/>
                </a:lnSpc>
                <a:spcBef>
                  <a:spcPct val="0"/>
                </a:spcBef>
              </a:pPr>
              <a:r>
                <a:rPr lang="en-US" sz="4074">
                  <a:solidFill>
                    <a:srgbClr val="202020"/>
                  </a:solidFill>
                  <a:latin typeface="Paalalabas Wide"/>
                </a:rPr>
                <a:t>(langkah kompresi)</a:t>
              </a:r>
            </a:p>
          </p:txBody>
        </p:sp>
      </p:grpSp>
      <p:pic>
        <p:nvPicPr>
          <p:cNvPr id="21" name="Picture 21">
            <a:hlinkClick r:id="rId10" action="ppaction://hlinksldjump">
              <a:snd r:embed="rId7" name="WhatsApp Audio 2022-12-18 at 00.51.04.wav"/>
            </a:hlinkClick>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flipV="1">
            <a:off x="14336038" y="8510990"/>
            <a:ext cx="1494619" cy="1494619"/>
          </a:xfrm>
          <a:prstGeom prst="rect">
            <a:avLst/>
          </a:prstGeom>
        </p:spPr>
      </p:pic>
    </p:spTree>
  </p:cSld>
  <p:clrMapOvr>
    <a:masterClrMapping/>
  </p:clrMapOvr>
  <p:transition spd="slow" advClick="0">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A9D76"/>
        </a:solidFill>
        <a:effectLst/>
      </p:bgPr>
    </p:bg>
    <p:spTree>
      <p:nvGrpSpPr>
        <p:cNvPr id="1" name=""/>
        <p:cNvGrpSpPr/>
        <p:nvPr/>
      </p:nvGrpSpPr>
      <p:grpSpPr>
        <a:xfrm>
          <a:off x="0" y="0"/>
          <a:ext cx="0" cy="0"/>
          <a:chOff x="0" y="0"/>
          <a:chExt cx="0" cy="0"/>
        </a:xfrm>
      </p:grpSpPr>
      <p:grpSp>
        <p:nvGrpSpPr>
          <p:cNvPr id="2" name="Group 2"/>
          <p:cNvGrpSpPr/>
          <p:nvPr/>
        </p:nvGrpSpPr>
        <p:grpSpPr>
          <a:xfrm>
            <a:off x="766213" y="355824"/>
            <a:ext cx="15880074" cy="9649786"/>
            <a:chOff x="0" y="0"/>
            <a:chExt cx="21173432" cy="12866381"/>
          </a:xfrm>
        </p:grpSpPr>
        <p:sp>
          <p:nvSpPr>
            <p:cNvPr id="3" name="AutoShape 3"/>
            <p:cNvSpPr/>
            <p:nvPr/>
          </p:nvSpPr>
          <p:spPr>
            <a:xfrm rot="-364883">
              <a:off x="5079808" y="448888"/>
              <a:ext cx="8575873" cy="1912347"/>
            </a:xfrm>
            <a:prstGeom prst="rect">
              <a:avLst/>
            </a:prstGeom>
            <a:solidFill>
              <a:srgbClr val="FFE27B"/>
            </a:solidFill>
          </p:spPr>
        </p:sp>
        <p:sp>
          <p:nvSpPr>
            <p:cNvPr id="4" name="TextBox 4"/>
            <p:cNvSpPr txBox="1"/>
            <p:nvPr/>
          </p:nvSpPr>
          <p:spPr>
            <a:xfrm rot="-361912">
              <a:off x="5445890" y="927465"/>
              <a:ext cx="7882423" cy="1117454"/>
            </a:xfrm>
            <a:prstGeom prst="rect">
              <a:avLst/>
            </a:prstGeom>
          </p:spPr>
          <p:txBody>
            <a:bodyPr lIns="0" tIns="0" rIns="0" bIns="0" rtlCol="0" anchor="t">
              <a:spAutoFit/>
            </a:bodyPr>
            <a:lstStyle/>
            <a:p>
              <a:pPr marL="0" lvl="0" indent="0" algn="ctr">
                <a:lnSpc>
                  <a:spcPts val="7085"/>
                </a:lnSpc>
                <a:spcBef>
                  <a:spcPct val="0"/>
                </a:spcBef>
              </a:pPr>
              <a:r>
                <a:rPr lang="en-US" sz="5060" u="none">
                  <a:solidFill>
                    <a:srgbClr val="202020"/>
                  </a:solidFill>
                  <a:latin typeface="Paalalabas Wide"/>
                </a:rPr>
                <a:t>Aktivitas power</a:t>
              </a:r>
            </a:p>
          </p:txBody>
        </p:sp>
        <p:grpSp>
          <p:nvGrpSpPr>
            <p:cNvPr id="5" name="Group 5"/>
            <p:cNvGrpSpPr/>
            <p:nvPr/>
          </p:nvGrpSpPr>
          <p:grpSpPr>
            <a:xfrm>
              <a:off x="7914606" y="3358617"/>
              <a:ext cx="13258827" cy="7235815"/>
              <a:chOff x="0" y="0"/>
              <a:chExt cx="2619028" cy="1429297"/>
            </a:xfrm>
          </p:grpSpPr>
          <p:sp>
            <p:nvSpPr>
              <p:cNvPr id="6" name="Freeform 6"/>
              <p:cNvSpPr/>
              <p:nvPr/>
            </p:nvSpPr>
            <p:spPr>
              <a:xfrm>
                <a:off x="0" y="0"/>
                <a:ext cx="2619028" cy="1429297"/>
              </a:xfrm>
              <a:custGeom>
                <a:avLst/>
                <a:gdLst/>
                <a:ahLst/>
                <a:cxnLst/>
                <a:rect l="l" t="t" r="r" b="b"/>
                <a:pathLst>
                  <a:path w="2619028" h="1429297">
                    <a:moveTo>
                      <a:pt x="35407" y="0"/>
                    </a:moveTo>
                    <a:lnTo>
                      <a:pt x="2583620" y="0"/>
                    </a:lnTo>
                    <a:cubicBezTo>
                      <a:pt x="2603175" y="0"/>
                      <a:pt x="2619028" y="15852"/>
                      <a:pt x="2619028" y="35407"/>
                    </a:cubicBezTo>
                    <a:lnTo>
                      <a:pt x="2619028" y="1393890"/>
                    </a:lnTo>
                    <a:cubicBezTo>
                      <a:pt x="2619028" y="1413445"/>
                      <a:pt x="2603175" y="1429297"/>
                      <a:pt x="2583620" y="1429297"/>
                    </a:cubicBezTo>
                    <a:lnTo>
                      <a:pt x="35407" y="1429297"/>
                    </a:lnTo>
                    <a:cubicBezTo>
                      <a:pt x="15852" y="1429297"/>
                      <a:pt x="0" y="1413445"/>
                      <a:pt x="0" y="1393890"/>
                    </a:cubicBezTo>
                    <a:lnTo>
                      <a:pt x="0" y="35407"/>
                    </a:lnTo>
                    <a:cubicBezTo>
                      <a:pt x="0" y="15852"/>
                      <a:pt x="15852" y="0"/>
                      <a:pt x="35407" y="0"/>
                    </a:cubicBezTo>
                    <a:close/>
                  </a:path>
                </a:pathLst>
              </a:custGeom>
              <a:solidFill>
                <a:srgbClr val="FFFFFF"/>
              </a:solidFill>
              <a:ln w="142875">
                <a:solidFill>
                  <a:srgbClr val="004AAD"/>
                </a:solidFill>
              </a:ln>
            </p:spPr>
          </p:sp>
          <p:sp>
            <p:nvSpPr>
              <p:cNvPr id="7" name="TextBox 7"/>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522087" y="7657209"/>
              <a:ext cx="5279566" cy="5209172"/>
            </a:xfrm>
            <a:prstGeom prst="rect">
              <a:avLst/>
            </a:prstGeom>
          </p:spPr>
        </p:pic>
        <p:grpSp>
          <p:nvGrpSpPr>
            <p:cNvPr id="9" name="Group 9"/>
            <p:cNvGrpSpPr/>
            <p:nvPr/>
          </p:nvGrpSpPr>
          <p:grpSpPr>
            <a:xfrm>
              <a:off x="0" y="4221003"/>
              <a:ext cx="7044174" cy="5511044"/>
              <a:chOff x="0" y="0"/>
              <a:chExt cx="1391442" cy="1088601"/>
            </a:xfrm>
          </p:grpSpPr>
          <p:sp>
            <p:nvSpPr>
              <p:cNvPr id="10" name="Freeform 10"/>
              <p:cNvSpPr/>
              <p:nvPr/>
            </p:nvSpPr>
            <p:spPr>
              <a:xfrm>
                <a:off x="0" y="0"/>
                <a:ext cx="1391442" cy="1088601"/>
              </a:xfrm>
              <a:custGeom>
                <a:avLst/>
                <a:gdLst/>
                <a:ahLst/>
                <a:cxnLst/>
                <a:rect l="l" t="t" r="r" b="b"/>
                <a:pathLst>
                  <a:path w="1391442" h="1088601">
                    <a:moveTo>
                      <a:pt x="66645" y="0"/>
                    </a:moveTo>
                    <a:lnTo>
                      <a:pt x="1324797" y="0"/>
                    </a:lnTo>
                    <a:cubicBezTo>
                      <a:pt x="1361604" y="0"/>
                      <a:pt x="1391442" y="29838"/>
                      <a:pt x="1391442" y="66645"/>
                    </a:cubicBezTo>
                    <a:lnTo>
                      <a:pt x="1391442" y="1021957"/>
                    </a:lnTo>
                    <a:cubicBezTo>
                      <a:pt x="1391442" y="1039632"/>
                      <a:pt x="1384420" y="1056583"/>
                      <a:pt x="1371922" y="1069081"/>
                    </a:cubicBezTo>
                    <a:cubicBezTo>
                      <a:pt x="1359424" y="1081580"/>
                      <a:pt x="1342472" y="1088601"/>
                      <a:pt x="1324797" y="1088601"/>
                    </a:cubicBezTo>
                    <a:lnTo>
                      <a:pt x="66645" y="1088601"/>
                    </a:lnTo>
                    <a:cubicBezTo>
                      <a:pt x="29838" y="1088601"/>
                      <a:pt x="0" y="1058763"/>
                      <a:pt x="0" y="1021957"/>
                    </a:cubicBezTo>
                    <a:lnTo>
                      <a:pt x="0" y="66645"/>
                    </a:lnTo>
                    <a:cubicBezTo>
                      <a:pt x="0" y="48969"/>
                      <a:pt x="7021" y="32018"/>
                      <a:pt x="19520" y="19520"/>
                    </a:cubicBezTo>
                    <a:cubicBezTo>
                      <a:pt x="32018" y="7021"/>
                      <a:pt x="48969" y="0"/>
                      <a:pt x="66645" y="0"/>
                    </a:cubicBezTo>
                    <a:close/>
                  </a:path>
                </a:pathLst>
              </a:custGeom>
              <a:solidFill>
                <a:srgbClr val="FFFFFF"/>
              </a:solidFill>
              <a:ln w="142875">
                <a:solidFill>
                  <a:srgbClr val="004AAD"/>
                </a:solidFill>
              </a:ln>
            </p:spPr>
          </p:sp>
          <p:sp>
            <p:nvSpPr>
              <p:cNvPr id="11" name="TextBox 11"/>
              <p:cNvSpPr txBox="1"/>
              <p:nvPr/>
            </p:nvSpPr>
            <p:spPr>
              <a:xfrm>
                <a:off x="0" y="-161925"/>
                <a:ext cx="812800" cy="974725"/>
              </a:xfrm>
              <a:prstGeom prst="rect">
                <a:avLst/>
              </a:prstGeom>
            </p:spPr>
            <p:txBody>
              <a:bodyPr lIns="56967" tIns="56967" rIns="56967" bIns="56967" rtlCol="0" anchor="ctr"/>
              <a:lstStyle/>
              <a:p>
                <a:pPr algn="ctr">
                  <a:lnSpc>
                    <a:spcPts val="4199"/>
                  </a:lnSpc>
                </a:pPr>
                <a:endParaRPr/>
              </a:p>
            </p:txBody>
          </p:sp>
        </p:grpSp>
        <p:sp>
          <p:nvSpPr>
            <p:cNvPr id="12" name="TextBox 12"/>
            <p:cNvSpPr txBox="1"/>
            <p:nvPr/>
          </p:nvSpPr>
          <p:spPr>
            <a:xfrm>
              <a:off x="8715520" y="4173378"/>
              <a:ext cx="11656999" cy="6462268"/>
            </a:xfrm>
            <a:prstGeom prst="rect">
              <a:avLst/>
            </a:prstGeom>
          </p:spPr>
          <p:txBody>
            <a:bodyPr lIns="0" tIns="0" rIns="0" bIns="0" rtlCol="0" anchor="t">
              <a:spAutoFit/>
            </a:bodyPr>
            <a:lstStyle/>
            <a:p>
              <a:pPr algn="just">
                <a:lnSpc>
                  <a:spcPts val="3541"/>
                </a:lnSpc>
              </a:pPr>
              <a:r>
                <a:rPr lang="en-US" sz="2529">
                  <a:solidFill>
                    <a:srgbClr val="000000"/>
                  </a:solidFill>
                  <a:latin typeface="Open Sauce"/>
                </a:rPr>
                <a:t>Pada saat proses kompresi sebelumnya menghasilkan percikan api. Percikan api ini kemudian memicu terjadinya ledakan kecil yang membakar bahan bakar. Nah saat bahan bakar ini terbakar, selanjutnya menghasilkan gas panas. Gas panas ini selanjutnya mendorong piston ke sisi bawah. Dari proses cara kerja mesin mobil ini terjadi pelepasan energi menjadi tenaga yang selanjutnya akan menggerakkan crankshaft. Saat inilah mobil bekerja dan bergerak sebagaimana yang biasa Anda lihat.</a:t>
              </a:r>
            </a:p>
            <a:p>
              <a:pPr algn="just">
                <a:lnSpc>
                  <a:spcPts val="3541"/>
                </a:lnSpc>
                <a:spcBef>
                  <a:spcPct val="0"/>
                </a:spcBef>
              </a:pPr>
              <a:endParaRPr lang="en-US" sz="2529">
                <a:solidFill>
                  <a:srgbClr val="000000"/>
                </a:solidFill>
                <a:latin typeface="Open Sauce"/>
              </a:endParaRPr>
            </a:p>
          </p:txBody>
        </p:sp>
        <p:pic>
          <p:nvPicPr>
            <p:cNvPr id="13" name="Picture 13"/>
            <p:cNvPicPr>
              <a:picLocks noChangeAspect="1"/>
            </p:cNvPicPr>
            <p:nvPr/>
          </p:nvPicPr>
          <p:blipFill>
            <a:blip r:embed="rId4"/>
            <a:srcRect/>
            <a:stretch>
              <a:fillRect/>
            </a:stretch>
          </p:blipFill>
          <p:spPr>
            <a:xfrm>
              <a:off x="317176" y="4755577"/>
              <a:ext cx="6409822" cy="4441894"/>
            </a:xfrm>
            <a:prstGeom prst="rect">
              <a:avLst/>
            </a:prstGeom>
          </p:spPr>
        </p:pic>
      </p:grpSp>
      <p:grpSp>
        <p:nvGrpSpPr>
          <p:cNvPr id="14" name="Group 14"/>
          <p:cNvGrpSpPr/>
          <p:nvPr/>
        </p:nvGrpSpPr>
        <p:grpSpPr>
          <a:xfrm>
            <a:off x="-7154324" y="93607"/>
            <a:ext cx="8413328" cy="935093"/>
            <a:chOff x="0" y="0"/>
            <a:chExt cx="9876354" cy="1097700"/>
          </a:xfrm>
        </p:grpSpPr>
        <p:sp>
          <p:nvSpPr>
            <p:cNvPr id="15" name="Freeform 15"/>
            <p:cNvSpPr/>
            <p:nvPr/>
          </p:nvSpPr>
          <p:spPr>
            <a:xfrm>
              <a:off x="0" y="0"/>
              <a:ext cx="9877624" cy="1097700"/>
            </a:xfrm>
            <a:custGeom>
              <a:avLst/>
              <a:gdLst/>
              <a:ahLst/>
              <a:cxnLst/>
              <a:rect l="l" t="t" r="r" b="b"/>
              <a:pathLst>
                <a:path w="9877624" h="1097700">
                  <a:moveTo>
                    <a:pt x="9323904" y="1097700"/>
                  </a:moveTo>
                  <a:lnTo>
                    <a:pt x="553720" y="1097700"/>
                  </a:lnTo>
                  <a:cubicBezTo>
                    <a:pt x="247650" y="1097700"/>
                    <a:pt x="0" y="851945"/>
                    <a:pt x="0" y="549479"/>
                  </a:cubicBezTo>
                  <a:cubicBezTo>
                    <a:pt x="0" y="245753"/>
                    <a:pt x="247650" y="0"/>
                    <a:pt x="553720" y="0"/>
                  </a:cubicBezTo>
                  <a:lnTo>
                    <a:pt x="9323904" y="0"/>
                  </a:lnTo>
                  <a:cubicBezTo>
                    <a:pt x="9629973" y="0"/>
                    <a:pt x="9877623" y="245753"/>
                    <a:pt x="9877623" y="549479"/>
                  </a:cubicBezTo>
                  <a:cubicBezTo>
                    <a:pt x="9876354" y="851945"/>
                    <a:pt x="9628704" y="1097700"/>
                    <a:pt x="9323904" y="1097700"/>
                  </a:cubicBezTo>
                  <a:close/>
                </a:path>
              </a:pathLst>
            </a:custGeom>
            <a:solidFill>
              <a:srgbClr val="FFBD59"/>
            </a:solidFill>
          </p:spPr>
        </p:sp>
      </p:grpSp>
      <p:pic>
        <p:nvPicPr>
          <p:cNvPr id="16" name="Picture 16"/>
          <p:cNvPicPr>
            <a:picLocks noChangeAspect="1"/>
          </p:cNvPicPr>
          <p:nvPr/>
        </p:nvPicPr>
        <p:blipFill>
          <a:blip r:embed="rId5"/>
          <a:srcRect/>
          <a:stretch>
            <a:fillRect/>
          </a:stretch>
        </p:blipFill>
        <p:spPr>
          <a:xfrm>
            <a:off x="-111315" y="93607"/>
            <a:ext cx="1370319" cy="1028029"/>
          </a:xfrm>
          <a:prstGeom prst="rect">
            <a:avLst/>
          </a:prstGeom>
        </p:spPr>
      </p:pic>
      <p:pic>
        <p:nvPicPr>
          <p:cNvPr id="17" name="Picture 17">
            <a:hlinkClick r:id="rId6" action="ppaction://hlinksldjump">
              <a:snd r:embed="rId7" name="WhatsApp Audio 2022-12-18 at 00.51.04.wav"/>
            </a:hlinkClick>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a:off x="16160141" y="8510990"/>
            <a:ext cx="1494619" cy="1494619"/>
          </a:xfrm>
          <a:prstGeom prst="rect">
            <a:avLst/>
          </a:prstGeom>
        </p:spPr>
      </p:pic>
      <p:grpSp>
        <p:nvGrpSpPr>
          <p:cNvPr id="18" name="Group 18"/>
          <p:cNvGrpSpPr/>
          <p:nvPr/>
        </p:nvGrpSpPr>
        <p:grpSpPr>
          <a:xfrm rot="612583">
            <a:off x="9559715" y="1567193"/>
            <a:ext cx="5568590" cy="1792446"/>
            <a:chOff x="0" y="0"/>
            <a:chExt cx="7424787" cy="2389928"/>
          </a:xfrm>
        </p:grpSpPr>
        <p:sp>
          <p:nvSpPr>
            <p:cNvPr id="19" name="AutoShape 19"/>
            <p:cNvSpPr/>
            <p:nvPr/>
          </p:nvSpPr>
          <p:spPr>
            <a:xfrm rot="-364883">
              <a:off x="65629" y="381766"/>
              <a:ext cx="7293530" cy="1626395"/>
            </a:xfrm>
            <a:prstGeom prst="rect">
              <a:avLst/>
            </a:prstGeom>
            <a:solidFill>
              <a:srgbClr val="FF4F63"/>
            </a:solidFill>
          </p:spPr>
        </p:sp>
        <p:sp>
          <p:nvSpPr>
            <p:cNvPr id="20" name="TextBox 20"/>
            <p:cNvSpPr txBox="1"/>
            <p:nvPr/>
          </p:nvSpPr>
          <p:spPr>
            <a:xfrm rot="-361912">
              <a:off x="376226" y="769002"/>
              <a:ext cx="6703770" cy="975758"/>
            </a:xfrm>
            <a:prstGeom prst="rect">
              <a:avLst/>
            </a:prstGeom>
          </p:spPr>
          <p:txBody>
            <a:bodyPr lIns="0" tIns="0" rIns="0" bIns="0" rtlCol="0" anchor="t">
              <a:spAutoFit/>
            </a:bodyPr>
            <a:lstStyle/>
            <a:p>
              <a:pPr marL="0" lvl="0" indent="0" algn="ctr">
                <a:lnSpc>
                  <a:spcPts val="6123"/>
                </a:lnSpc>
                <a:spcBef>
                  <a:spcPct val="0"/>
                </a:spcBef>
              </a:pPr>
              <a:r>
                <a:rPr lang="en-US" sz="4374">
                  <a:solidFill>
                    <a:srgbClr val="202020"/>
                  </a:solidFill>
                  <a:latin typeface="Paalalabas Wide"/>
                </a:rPr>
                <a:t>(langkah usaha)</a:t>
              </a:r>
            </a:p>
          </p:txBody>
        </p:sp>
      </p:grpSp>
      <p:pic>
        <p:nvPicPr>
          <p:cNvPr id="21" name="Picture 21">
            <a:hlinkClick r:id="rId10" action="ppaction://hlinksldjump">
              <a:snd r:embed="rId7" name="WhatsApp Audio 2022-12-18 at 00.51.04.wav"/>
            </a:hlinkClick>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5400000" flipV="1">
            <a:off x="14336038" y="8510990"/>
            <a:ext cx="1494619" cy="1494619"/>
          </a:xfrm>
          <a:prstGeom prst="rect">
            <a:avLst/>
          </a:prstGeom>
        </p:spPr>
      </p:pic>
    </p:spTree>
  </p:cSld>
  <p:clrMapOvr>
    <a:masterClrMapping/>
  </p:clrMapOvr>
  <p:transition spd="slow" advClick="0">
    <p:push/>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402F1246-5D66-4CD1-929E-54555BFFA437}"/>
  <p:tag name="ISPRING_RESOURCE_FOLDER" val="D:\dokumen campuran\PPt_Aplikasi Otomotif Class_Ridwan Hadi Utomo\"/>
  <p:tag name="ISPRING_PRESENTATION_PATH" val="D:\dokumen campuran\PPt_Aplikasi Otomotif Class_Ridwan Hadi Utomo.pptx"/>
  <p:tag name="ISPRING_PROJECT_VERSION" val="9.3"/>
  <p:tag name="ISPRING_PROJECT_FOLDER_UPDATED" val="1"/>
  <p:tag name="ISPRING_SCREEN_RECS_UPDATED" val="D:\dokumen campuran\PPt_Aplikasi Otomotif Class_Ridwan Hadi Utomo\"/>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TotalTime>
  <Words>1414</Words>
  <Application>Microsoft Office PowerPoint</Application>
  <PresentationFormat>Custom</PresentationFormat>
  <Paragraphs>100</Paragraphs>
  <Slides>24</Slides>
  <Notes>1</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Calibri</vt:lpstr>
      <vt:lpstr>Paalalabas Wide</vt:lpstr>
      <vt:lpstr>Arial</vt:lpstr>
      <vt:lpstr>Open Sauce</vt:lpstr>
      <vt:lpstr>Paalalabas Wide Bold</vt:lpstr>
      <vt:lpstr>Open Sauce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Colorful Fun Illustrative Delivery Business Presentation</dc:title>
  <dc:creator>Lenovo</dc:creator>
  <cp:lastModifiedBy>Windows User</cp:lastModifiedBy>
  <cp:revision>12</cp:revision>
  <dcterms:created xsi:type="dcterms:W3CDTF">2006-08-16T00:00:00Z</dcterms:created>
  <dcterms:modified xsi:type="dcterms:W3CDTF">2022-12-19T13:32:06Z</dcterms:modified>
  <dc:identifier>DAFU8H_UwzA</dc:identifier>
</cp:coreProperties>
</file>